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6"/>
  </p:notesMasterIdLst>
  <p:handoutMasterIdLst>
    <p:handoutMasterId r:id="rId117"/>
  </p:handoutMasterIdLst>
  <p:sldIdLst>
    <p:sldId id="256" r:id="rId2"/>
    <p:sldId id="260" r:id="rId3"/>
    <p:sldId id="265" r:id="rId4"/>
    <p:sldId id="271" r:id="rId5"/>
    <p:sldId id="258" r:id="rId6"/>
    <p:sldId id="270" r:id="rId7"/>
    <p:sldId id="378" r:id="rId8"/>
    <p:sldId id="272" r:id="rId9"/>
    <p:sldId id="273" r:id="rId10"/>
    <p:sldId id="274" r:id="rId11"/>
    <p:sldId id="275" r:id="rId12"/>
    <p:sldId id="276" r:id="rId13"/>
    <p:sldId id="277" r:id="rId14"/>
    <p:sldId id="379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6" r:id="rId23"/>
    <p:sldId id="285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8" r:id="rId35"/>
    <p:sldId id="297" r:id="rId36"/>
    <p:sldId id="299" r:id="rId37"/>
    <p:sldId id="302" r:id="rId38"/>
    <p:sldId id="300" r:id="rId39"/>
    <p:sldId id="301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5" r:id="rId62"/>
    <p:sldId id="324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6" r:id="rId83"/>
    <p:sldId id="347" r:id="rId84"/>
    <p:sldId id="345" r:id="rId85"/>
    <p:sldId id="348" r:id="rId86"/>
    <p:sldId id="349" r:id="rId87"/>
    <p:sldId id="350" r:id="rId88"/>
    <p:sldId id="351" r:id="rId89"/>
    <p:sldId id="352" r:id="rId90"/>
    <p:sldId id="354" r:id="rId91"/>
    <p:sldId id="353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5" r:id="rId103"/>
    <p:sldId id="366" r:id="rId104"/>
    <p:sldId id="367" r:id="rId105"/>
    <p:sldId id="368" r:id="rId106"/>
    <p:sldId id="369" r:id="rId107"/>
    <p:sldId id="370" r:id="rId108"/>
    <p:sldId id="372" r:id="rId109"/>
    <p:sldId id="371" r:id="rId110"/>
    <p:sldId id="373" r:id="rId111"/>
    <p:sldId id="374" r:id="rId112"/>
    <p:sldId id="375" r:id="rId113"/>
    <p:sldId id="376" r:id="rId114"/>
    <p:sldId id="377" r:id="rId115"/>
  </p:sldIdLst>
  <p:sldSz cx="12188825" cy="6858000"/>
  <p:notesSz cx="6858000" cy="9144000"/>
  <p:defaultTextStyle>
    <a:defPPr rtl="0"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38" autoAdjust="0"/>
    <p:restoredTop sz="82490" autoAdjust="0"/>
  </p:normalViewPr>
  <p:slideViewPr>
    <p:cSldViewPr>
      <p:cViewPr varScale="1">
        <p:scale>
          <a:sx n="103" d="100"/>
          <a:sy n="103" d="100"/>
        </p:scale>
        <p:origin x="888" y="18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F20B349-F2EE-40B7-9A96-7F76E2326DFA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2020/2/24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08:26:15.7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15733 11108 24575,'-4'-3'0,"-1"1"0,4 1 0,-1-2 0,0 2 0,-14 15 0,7 4 0,-3 9 0,-4 9 0,4-2 0,6 1 0,1 0-862,-3 4 0,-2 4 1,3-3 861,4 2 0,6 1-460,3-7 1,4 4-1,2 0 1,-2-4 459,2 8 0,3 0 0,4-5 0,5 5 0,2-3 0,-3-8 0,-2-10 0,1-4-62,11 10 1,-2-5 61,-13-12 0,-16-3 0,-15-8 0</inkml:trace>
  <inkml:trace contextRef="#ctx0" brushRef="#br0" timeOffset="5370">16344 10948 24575,'0'-5'0,"0"2"0,0 1 0,4 19 0,3 23 0,-4-2 0,0 11 0,-1 3 0,2-5 0,1-4 0,1-1 0,0 2-656,-2-3 1,-1 4-1,0 1 1,1-2 0,0-6 392,2-2 0,1-4 1,-1 0-160,-1 6 0,0 0 1,0-5 421,0-6 0,0-3 0,-2 11 0,0-13 0,0-24 0,0-2 0,-3-5 0,-1-17 0,0-12 0,0 0 0,1-5 0,0-2 221,-1 9 1,1-3 0,-1 0-1,1 3-221,-1-15 0,2 2 314,-1 15 0,0-1 0,2 4-314,4-18 0,6 17 0,4 7 0,4 20 0,13 28 0,-3 11 0,-13 4 0,5 4 0,-7 6 0,-21-15 0,-8 0 0,0-3 0,5-5 0,-2-1 0,-17 14 0,-4-7 0,-4-18 3033,-2-9-3033,17 0 469,22-2-469,26-4 0,6 9 0,3 4 0,-8-3 0,3 1 0,7 4 0,5 4 0,-8-2 0,5 8 0,-7-8 0,-7-2 0,-23-9 0,-13-17 0,-2-3 0</inkml:trace>
  <inkml:trace contextRef="#ctx0" brushRef="#br0" timeOffset="6973">16864 11339 24575,'23'23'0,"-2"-10"0,8-4 0,2-2 0,6-4 0,-11-5 0,0-5 0,14-19 0,-15 6 0,0-6 0,-23 11 0,-4 3 0,-20-5 0,-4 2 0,2 3 0,-9 0 0,-1 4 0,2 14 0,0 3 0,7 19 0,5 5 0,2 8 0,12 1 0,2 9 0,5-5 0,5-13 0,4-1-435,0 2 0,2 4 0,1-7 435,2-9 0,3-5-71,18 0 1,3-9 70,-13-11 0,0-7 0,20-6 0,-3-10 0,-21-3 0,-6-5 0,1 1 0,6-6 0,-1 2 0,-5-5 0,-3 7 0,-3 16 0,-5 23 0,-4 22 0,2 17 0,-1-18 0,1 0 1295,5 18-1295,11-10 151,-5-20-151,9-19 0,-2-29 0,-9 14 0,-1-4 0,-1-6 0,-2-5 0,0 4 0,-1 6 0,-1 1 0,-1-15 0,-2 9 0,-4 24 0,0 3 0,0 26 0,-2 16 0,1 12 0,1-3 0,6-3 0,1 1-301,-4-1 1,-3 6 0,1 2 0,1-4 300,3 5 0,1-3 0,-1-4-710,-2-11 1,-1-3 0,0 2 709,-1 6 0,0 1 0,-1-4-208,-3-5 0,-2-5 208,-3 7 0,-11 3 0,-18-19 0,6-10 0,-2 1 0,5 0 0,-1 0 0,-10 0 0,3-4 0,7-5 208,0-33 0,24-9 1,4 8-1,-1-1 1</inkml:trace>
  <inkml:trace contextRef="#ctx0" brushRef="#br0" timeOffset="8178">17595 11258 24575,'20'30'0,"-1"0"0,-5-5 0,1 3 0,2 8 0,3 8 0,1 1 0,-3-8 0,2-2 0,-2-2 0,1 5 0,0 2 0,-1-14 0,0-18 0,2-33 0,-9-1 0,-1-7 0,0-7 0,-1-4 0,1 3 0,-2 2 0,4 8 0,28 5 0,-34 46 0,-4 13 0,11 10 0,2-1 0,8 1 0,-13-30 0,19-52 0,-19-8 0,-4 12 0,-1 0-320,-4 9 1,-1 1 319,-2 0 0,-1 0 0,-7-18 0,7-5 0,-1 6 0</inkml:trace>
  <inkml:trace contextRef="#ctx0" brushRef="#br0" timeOffset="8854">18251 11418 24575,'46'4'0,"0"0"0,-30 0 0,17-19 0,-9-5 0,-47 3 0,-14 0 0,29 12 0,18-6 0,16-9 0,3 9 0,2 1 0,10-6 0,-10 24 0,-5 11 0,-15 25 0,-3-3 0,-4 4 0,-6 1 0,-4-4 0,-4-9 0,-23-61 0,24-3 0,5-7 0,-7-11 0,5 1 0,14 14 0,4 5 0,10-5 0,18 5 0,-13 25 0,1 4 0,-1-3 0,1 1 0,5 3 0,0 2 0,7 2 0,3 5 0,-22-6 0,6 0 0</inkml:trace>
  <inkml:trace contextRef="#ctx0" brushRef="#br0" timeOffset="9414">19057 11279 24575,'-33'29'0,"1"1"0,0-1 0,2 10 0,3 3 0,10-3 0,11-4 0,13-3 0,21 3 0,9-16 0,-10-31 0,0-15 0,-4 1 0,2-5 0,-1-4 0,-4 1-1093,-4-6 1,-4-1 0,-3-2 999,-1 6 1,-1-1 0,-2-1 0,-2 1 92,-3-13 0,-4 1 0,0 3 0,0 12 0,-1 2 0,0-1 0,-1-8 0,0-2 0,-3 8 0,-11-6 1137,8 25-1137,6 41-547,7 4 1,4 12 0,1 9 0,2 3 0,-1-2 0,-2-7-24,-2 1 1,-1-5 0,0 1 0,2 5 569,-1-6 0,2 4 0,0 3 0,0 2 0,0 0 0,0-3 0,0-3 0,-2-5-29,0 15 1,0-8 0,-1 0 28,1-2 0,0 0 0,1-7 0,4 13 254,4-26 0,-10-65 0,1 13 0,0 0 0</inkml:trace>
  <inkml:trace contextRef="#ctx0" brushRef="#br0" timeOffset="10703">19507 11316 24575,'-22'0'0,"4"0"0,-8 0 0,3 4 0,-15 19 0,15-3 0,9 12 0,9 2 0,18-5 0,17 0 0,7-5 0,8-14 0,-10-4 0,-3-3 0,-10-4 0,-15 8 0,-11 7 0,-29 18 0,14-14 0,-2-1 0,-6-1 0,-1-2 0,-15 4 0,4-15 0</inkml:trace>
  <inkml:trace contextRef="#ctx0" brushRef="#br0" timeOffset="11197">19785 10965 24575,'15'42'0,"-1"1"0,0-1 0,1 1 0,-1-1 0,-4 2 0,-1 3 0,-1 2 0,-1-2 0,-3-4 0,-2-5 0,-4 0 0,-4-6 0,-2 3 0,-5 11 0,-3 6 0,-1-2 0,1-11 0,4-12 0,-1-5 0,-14 12 0,0-10 0,9-22 0,-8-3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08:57:50.1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5254 8581 24575,'0'0'0</inkml:trace>
  <inkml:trace contextRef="#ctx0" brushRef="#br0" timeOffset="10776">15754 14536 24575,'-1'-17'0,"1"5"0,0 4 0,0 5 0,-1 1 0,-1 1 0,-3 0 0,-6 1 0,-9 1 0,-1 3 0,-17 13 0,9-2 0,11 15 0,1 12 0,5-2 0,3-6 0,5 3 0,3 3 0,3 8 0,2-1 0,3-6-966,8-2 0,4-3 966,-3-4 0,3 1 0,7-10 0,15-13 0,9-12 0,-5-6 0,-4-6 0,-2-10 0,-8 0 0,3-7 0,0-3 0,-2-2 0,-8 2 0,-3-7 0,-8 0 0,-1-2 0,1 1 0,0-2 0,-4 1 0,-6 5 0,-12-7 0,-9 9 0,-1 15 0,-5 6-312,-16-1 0,-4 8 312,2 14 0,-1 4 0,-2-2 0,-1 2 0,0 11 0,3 0 0,13-7 0,3-1 0,3 3 0,7 1 0,10 2 0</inkml:trace>
  <inkml:trace contextRef="#ctx0" brushRef="#br0" timeOffset="11136">16531 14402 24575,'-17'-7'0,"-4"25"0,-5 17 0,-1 8 0,6-4 0,6-4 0,4 0 0,-1 6-547,-1 0 1,-2 6 0,0 3 0,1 1 0,3-3 0,6-6-547,4 5 1,7-5 0,6 0 272,1-3 1,6 1 0,2-4 0,1-10 1390,11-9 0,4-8-571,9 2 0,0-8 0,-14-11 0,-3-6 0,-3 0 0,0 0 0</inkml:trace>
  <inkml:trace contextRef="#ctx0" brushRef="#br0" timeOffset="11512">16997 14448 24575,'30'28'0,"0"0"0,0 0 0,0 0 0,0 0 0,-10 13 0,-4 7 0,-4 1 0,-6-2 0,-7-6 0,-9-4 0,-9-5 0,-2 3-444,-2 6 0,-3 4 0,0-3 0,2-10 444,-2-11 0,12-8 574,36-3-574,19-16 0,-8-1 0,6 0 0,-3 0 0,-2 0 0,0 0 58,13-1 1,-4 2 0,-11 1 0,-2 5 0</inkml:trace>
  <inkml:trace contextRef="#ctx0" brushRef="#br0" timeOffset="12024">17347 14116 24575,'8'46'0,"0"1"0,0 0 0,-1 0 0,1 4 0,-1-2 0,-3-27 0,-9-66 0,3 8 0,2-7 0,1 3 0,2 0 0,3 2 0,-1-15 0,7 10 0,13 28 0,-4 19 0,-8 20 0,-1 13 0,-1-3 0,-3-9 0,-1 1 0,2 7 0,1 3 0,-4-8 0,-2-7 0,2-17 0,-5-7 0</inkml:trace>
  <inkml:trace contextRef="#ctx0" brushRef="#br0" timeOffset="12353">17888 14081 24575,'27'37'0,"0"0"0,0 0 0,0 0 0,0 0 0,0 0 0,0 0 0,0 0 0,-3 1 0,1 3 0,-1 1 0,0 0 0,-3-1 0,-3-2 0,-5-3 0,-5-3 0,-6 13 0,-10-7 0,-7 3 0,-3-3 0,-7 5 0,-4-1 0,-1-4 0,2-8 0,1-7 0,0-7 0,-3 0 0,-10 2 0,0 0 0,0 1 0,0-1 0</inkml:trace>
  <inkml:trace contextRef="#ctx0" brushRef="#br0" timeOffset="13593">16235 15870 24575,'-7'5'0,"3"-3"0,8 25 0,10 0 0,6 7 0,7-6 0</inkml:trace>
  <inkml:trace contextRef="#ctx0" brushRef="#br0" timeOffset="13810">16550 15574 24575,'-20'41'0,"-1"1"0,1-1 0,0 1 0,0-1 0,0 1 0,0-1 0,-1 2 0,0 1 0,-1-1 0,2-2 0,1-7 0,1-7 0,-2-3 0,0-7 0,0-2 0,0 0 0</inkml:trace>
  <inkml:trace contextRef="#ctx0" brushRef="#br0" timeOffset="14116">16144 16213 24575,'1'11'0,"29"-17"0,11-9 0,-11 2 0,3-1 0,9-2 0,4-3 0,-7 2 0,-12 5 0,-3 1 0,21-2 0,-43 28 0,-22 23 0,-10 7 0,9-11 0,-2 3 0,4-6 0,-5 6 0,-1 2 0,3-2 0,5-7 0,4-2 0,2-2 0,-10 16 0,12-12 0,35-42 0,11-12 0,-13 7 0,1-1 0,8-2 0,-2 0 0,2-1 0,-15 6 0,-8 5 0</inkml:trace>
  <inkml:trace contextRef="#ctx0" brushRef="#br0" timeOffset="14459">16154 16671 24575,'-6'10'0,"1"0"0,-3 22 0,5 0 0,17-21 0,26-5 0,7-9 0,-11-14 0,1-6 0,2 6 0,6-2 0,0 2 0,-9 4 0,-9 2 0,-4 8 0,16 28 0,-13 11 0,-34-2 0,-2 6 0,-5-5 0,-22-18 0</inkml:trace>
  <inkml:trace contextRef="#ctx0" brushRef="#br0" timeOffset="14664">16367 16445 24575,'8'46'0,"0"0"0,0-1 0,0 1 0,0 0 0,0 0 0,0-1 0,-1-7 0,0-2 0,1 6 0,1 1 0,-1-1 0,0 0 0,0 0 0,0 0 0,0 1 0</inkml:trace>
  <inkml:trace contextRef="#ctx0" brushRef="#br0" timeOffset="14835">16413 16774 24575,'-22'20'0,"9"8"0,0 12 0,1 2 0,1-8 0,1-7 0,1 0 0,-5 21 0,-1 8 0,6-22 0,8-28 0</inkml:trace>
  <inkml:trace contextRef="#ctx0" brushRef="#br0" timeOffset="15121">15878 16739 24575,'11'41'0,"1"0"0,-1 0 0,0 0 0,1 1 0,0-9 0,8-2 0,3-6 0,9 6 0,5 3 0,4-1 0,-1-3 0,-1-6 0,-7-10-1093,3-9 1,-2-10 0,3-1 436,5 3 1,7-1-1,1 0 1,-2-1 0,-9-2 390,4-8 0,-6 0 672,2 7 0,-2-1 1,6-13-1,-7 8 0</inkml:trace>
  <inkml:trace contextRef="#ctx0" brushRef="#br0" timeOffset="15458">17020 16307 24575,'10'45'0,"-1"0"0,0 1 0,0-1 0,0 0 0,0 1 0,1-1 0,-2-4 0,1 1 0,-1-1 0,1 0 0,-1 0 0,1 0 0</inkml:trace>
  <inkml:trace contextRef="#ctx0" brushRef="#br0" timeOffset="15721">17218 15846 24575,'8'47'0,"1"1"0,0-1 0,0 0 0,0 1 0,-1-1 0,1 1 0,0-1 0,0 0 0,0 1 0,-1-1 0,1 1 0,1 2 0,-1 1 0,1 0 0,-1-1 0,0-2 0,0-2 0,-2-5 0,-1-4 0,-1-5 0,2 20 0,-4-10 0,2-1 0,-2-7 0,-5-13 0</inkml:trace>
  <inkml:trace contextRef="#ctx0" brushRef="#br0" timeOffset="16240">17388 16106 24575,'38'4'0,"0"-1"0,0 0 0,-1 2 0,7 0 0,11 2 0,-16-1 0,-24-2 0,1 4 0,-16-4 0,0-1 0,8 9 0,-4 21 0,0 5 0,1 11 0,-1-2 0,-1-12 0,1-1 0,-1 2-722,0 4 1,-1 4-1,1-1 1,0-5 721,0 4 0,1-2-133,2 11 0,-1-3 133,-8-4 0,-1-12 0,-6-6 0,-19-24 0</inkml:trace>
  <inkml:trace contextRef="#ctx0" brushRef="#br0" timeOffset="16525">17417 16518 24575,'24'36'0,"0"0"0,-1 0 0,1 0 0,-12-6 0,0 0 0,7 6 0,7 7 0,0-2 0,-5-13 0,2-9 0,10-26 0,6-8 0,-7 5 0,-1-4 0,-2-3 0,0-4 0,-3-1 0,-3-4 0,0-1 0</inkml:trace>
  <inkml:trace contextRef="#ctx0" brushRef="#br0" timeOffset="17735">14853 14975 24575,'0'-7'0,"-12"1"0,-6 6 0,-10 0 0,-11 0 0,0 0 0,-6 2 0,-5 1-547,12 1 1,-5 1 0,-5 1 0,0 0 0,1 1 0,4-1-274,-3 1 1,3 1 0,1 0 0,-3 0 429,-2 1 0,-3 1 0,0 0 1,1-1-1,5 0 963,-3 0 0,4-1 0,0 0-573,2 1 0,0-1 0,6-1 0,7-3 0,3-1 0,-24 5 0,63-16 0,8-14 0,15-4 0</inkml:trace>
  <inkml:trace contextRef="#ctx0" brushRef="#br0" timeOffset="18189">13884 14771 24575,'-42'18'0,"-1"0"0,1 0 0,0 1 0,4-3 0,0 1 0,2 0 0,1 2 0,-5 6 0,3 2 0,4-2 0,9-5 0,2 0 0,-15 15 0,14-1 0,50-5 0,1-6 0,5 3 0,0-2 0,5 3 0,3 1 0,-8-5 0,6 4 0,2 2 0,-2-3 0,-7-3 0,4 1 0,-2-2 0,3 4 0,3 3 0,-11-10 0,-17-11 0,-16-6 0,-5-2 0</inkml:trace>
  <inkml:trace contextRef="#ctx0" brushRef="#br0" timeOffset="20368">10321 15563 24575,'-14'-6'0,"4"2"0,6 4 0,20 2 0,25 0 0,17 1 0,7 0 0,-3 0 0,-11-1-820,-9-1 1,-4 0 0,1 0 0,6 0 454,-8 0 1,6 1 0,3 0 0,2 0 0,1 0 0,0-1 0,-3 1 0,-2-1 0,-5 0-124,12-1 1,-5 0 0,-2-1 0,6 0 277,-8 0 1,5 0 0,1-1 0,1 1-1,-1-1 1,-2 1 0,-6-1 209,2 0 0,-6 0 0,0 0 0,4 0-235,7 0 1,6-1-1,0 1 1,-8-1-1,-13 1 235,-8-3 0,-54 3 0,-12 2 0,2 0 0,1 0 0</inkml:trace>
  <inkml:trace contextRef="#ctx0" brushRef="#br0" timeOffset="20877">9025 15991 24575,'34'20'0,"-1"1"0,-12 10 0,6-8 0,0-1 0,1 1 0</inkml:trace>
  <inkml:trace contextRef="#ctx0" brushRef="#br0" timeOffset="21087">8379 16550 24575,'-12'6'0,"24"-9"0,21-6 0,15-6 0,9-2 0,5-3 0,-1 1 0,-6 1 0,-11 4 0,-2 0 0,-8 2 0,2-1 0,6-1-205,-6 2 0,7-1 0,4-2 0,2 0 1,2-1-1,0 1 0,-3 0 0,-4 0 0,-5 2 1,-7 1-1,6-5 0,-8 2 0,-1 0 0,10-3 1,0 0-1</inkml:trace>
  <inkml:trace contextRef="#ctx0" brushRef="#br0" timeOffset="21443">8892 16857 24575,'-11'-12'0,"19"-14"0,13-10 0,10-11 0,-1 8 0,-8 11 0,4 9 0,8 15 0,4 8 0,-9 8 0,-16 12 0,-8 8 0,3 7 0,-3 6 0,-4-6 0,-17 8 0,-19-16 0,-8-10 0,-1-22 0,1-4 0,1-8 0,25-7 0,0 0 0</inkml:trace>
  <inkml:trace contextRef="#ctx0" brushRef="#br0" timeOffset="21708">8537 17136 24575,'13'44'0,"1"-1"0,-1 1 0,1 0 0,-1-1 0,1 1 0,-1-1 0,0 1 0,1-1 0,-1 1 0,2 5 0,1 6 0,0 2 0,0-2 0,-1-6 0,-3-9 0,-2-13 0,-4-17 0,-2-14 0</inkml:trace>
  <inkml:trace contextRef="#ctx0" brushRef="#br0" timeOffset="21964">8606 17456 24575,'44'-13'0,"0"0"0,0 0 0,0 0 0,0 0 0,0 0 0,0 0 0,0 1 0,1-2 0,-1-1 0,1 0 0,-2 1 0,0 2 0,-2 2 0,-2 5 0,11 3 0,-1 5 0,-5 4 0,-3 0-1148,5 7 0,-3 4 1148,4 2 0,2 4 0,-15 6 0,-22 1 0,-10 5 0,-1-3 0,1 0 0,-1-1 0,-1 7 0,-6-3 0,-19-9 0,-9-3 0</inkml:trace>
  <inkml:trace contextRef="#ctx0" brushRef="#br0" timeOffset="22300">9016 17643 24575,'14'-33'0,"0"-1"0,8 5 0,1 2 0,2-8 0,-5 51 0,-4 10 0,-12 17 0,0-1 0,-7-1 0,-14-14 0,-5-7 0,-4-5 0,-4-13 0,2-10 0,17-19 0,5-9 0,-2-8 0,0 0 0</inkml:trace>
  <inkml:trace contextRef="#ctx0" brushRef="#br0" timeOffset="22827">9843 16357 24575,'30'16'0,"0"-1"0,0 0 0,11 6 0,-1-1 0</inkml:trace>
  <inkml:trace contextRef="#ctx0" brushRef="#br0" timeOffset="23288">9819 16704 24575,'35'21'0,"-1"-1"0,1 0 0,-4-2 0,-2 1 0,-3 3 0,1 18 0,-5 0 0,-8-18 0,2 1 0,8 11 0,5 4 0,-4-5 0,-8-14 0,-2 3 0,-3 12 0,-1 10 0,-3 1 0,-5-8 0,-6-5 0,-8-5 0,-19 8 0,-11-1 0,0-14 0,3-23 0,-1-13 0,-4-4 0,-2-4 0,12 0 0,16-14 0,37 2 0,19 26 0,15 8 0,-2 3 0,-17 0 0,-2 1 0,3 1-820,7-1 1,5 0 0,-1 1 0,-5 3 740,5 7 0,-4 3 79,-3-3 0,-2 0 0,-5 1 0,-4-8 0,-1-26 0,-13-16 0</inkml:trace>
  <inkml:trace contextRef="#ctx0" brushRef="#br0" timeOffset="23493">10240 16473 24575,'0'-7'0,"4"2"0,1 3 0</inkml:trace>
  <inkml:trace contextRef="#ctx0" brushRef="#br0" timeOffset="24148">10511 16250 24575,'15'44'0,"-1"0"0,0 0 0,0 0 0,1-1 0,1 7 0,-1 1 0,4-7 0,8-15 0,7-22 0,7-12 0,1-6 0,-4 4 0,9 3 0,0 3 0,-7 1 0,5 0 0,-3 3 0,-9 5 0,-10 9 0,-9 7 0,-10 18 0,-9 9 0,-5-3 0,-2-5 0,-11-4 0,-5-11 0,-10 1 0,-5-1 0,1-5 0,8-8 0,-2-7 0,1-8-282,-17 2 0,-5-3 0,22-9 282,36-30 0,25 25 0,17 2 0,6 4 0,-7 1 0,3-2 0,4 8 0,-7 6 0,8 4 0,6 3 0,-1 2 0,-5 0 0,-10 0 0,7 7 0,-5 5 29,-6-3 1,5 4 0,-5 0 0,-13-6 0,-13-1-1,-11-8 1</inkml:trace>
  <inkml:trace contextRef="#ctx0" brushRef="#br0" timeOffset="24648">11221 15984 24575,'31'28'0,"0"0"0,1 0 0,-1 0 0,0 0 0,3 0 0,0 1 0,0-1 0,1 0 0</inkml:trace>
  <inkml:trace contextRef="#ctx0" brushRef="#br0" timeOffset="25103">11711 16001 24575,'-25'41'0,"1"-1"0,-1 1 0,9-13 0,-2 1 0,-6 5 0,-4 6 0,-1 0 0,6-10 0,-5 6 0,1-13 0,40-25 0,16-14 0,10 0 0,1-1 0,3-2 0,-11 5 0,-7 7 0,-16 14 0,-10 34 0,-8 9 0,2-23 0,-1 1 0,0 13 0,-1 6 0,0-9 0,-7-5 0,37-19 0,7-8 0,2-18 0,7 3 0,-2-2 0,-18-8 0,-3-2 0,-10 0 0</inkml:trace>
  <inkml:trace contextRef="#ctx0" brushRef="#br0" timeOffset="25402">11587 16666 24575,'-1'36'0,"0"0"0,-1 0 0,1-10 0,0 1 0,0 8 0,1 3 0,1-8 0,1-12 0,2-19 0,14-16 0,8-13 0,-1 4 0,-4 9 0,3 0 0,10-6 0,11-6 0,0 2 0,-6 7 0,-5 10 0,0 4 0,5 0 0,4 2 0,-10 5 0,-8 12 0,-15 10 0,-38-12 0,-12-6 0</inkml:trace>
  <inkml:trace contextRef="#ctx0" brushRef="#br0" timeOffset="25604">11607 16519 24575,'22'44'0,"1"0"0,-1 1 0,1-1 0,0 0 0,-1 0 0,0-6 0,-1-1 0,-2 2 0,7 12 0,2 5 0,-3-5 0,-7-13 0,-12-24 0,-7-16 0</inkml:trace>
  <inkml:trace contextRef="#ctx0" brushRef="#br0" timeOffset="26181">11472 16631 24575,'-7'34'0,"-1"1"0,0-1 0,0-2 0,1 1 0,6 1 0,11 7 0,9 3 0,3 0 0,-3-5-404,-1 3 0,5-2 404,4-1 0,8 4 0,1-4 0,-3-9 133,-2-13 0,2-7-133,10 1 0,5-3 0,-5-2 0,-11-3 0,-1-4 67,13-3 0,-2-7-67,-17-4 0,-4-4 0,6-16 0,-6 13 0,-2-2 0,1-17 0,1-4 0</inkml:trace>
  <inkml:trace contextRef="#ctx0" brushRef="#br0" timeOffset="26500">12137 16389 24575,'18'42'0,"0"0"0,0 0 0,1-1 0,-1 1 0,0 0 0,3 4 0,1 3 0,-1-3 0,-5-10 0,-8-16 0,-8-16 0</inkml:trace>
  <inkml:trace contextRef="#ctx0" brushRef="#br0" timeOffset="26804">12302 16003 24575,'13'34'0,"2"-2"0,4 7 0,1-1 0,-1-2 0,2-1 0,1 7-410,-7-9 0,1 6 1,2 4-1,0 2 1,1 0-1,-2-1 0,-1-4 1,-2-4-411,3 4 1,-3-4 0,0-2 0,1 5 454,0 2 1,2 5 0,0 3 0,0-3 0,-4-5 0,-4-11 0,-1 8 0,-6-12 0</inkml:trace>
  <inkml:trace contextRef="#ctx0" brushRef="#br0" timeOffset="27105">12558 16099 24575,'44'-1'0,"0"0"0,0-1 0,-4 23 0,2 10 0,-5 5 0,-6-2 0,-11-5 0,-5 0 0,-1 6 0,1 4 0,0 9 0,1 3 0,-1 1 0,-1-5 0,-4-7-1639,3 7 1,-4-3 1558,1 8 0,-3 3 0,-10-22 1,-21-35-1,-13-5 0</inkml:trace>
  <inkml:trace contextRef="#ctx0" brushRef="#br0" timeOffset="27287">12614 16535 24575,'40'0'0,"-1"-1"0,1 1 0,-12 0 0,0 0 0,15 2 0,6 2 0,-11 7 0,-13 23 0,-17-7 0,-4 3 0,-5 5 0,1-1 0</inkml:trace>
  <inkml:trace contextRef="#ctx0" brushRef="#br0" timeOffset="27412">12853 16888 24575,'39'2'0,"1"0"0,1-1 0,-2-1 0,-2-4 0,-1-3 0,0-6 0,0-4 0,-1 0 0,1 0 0</inkml:trace>
  <inkml:trace contextRef="#ctx0" brushRef="#br0" timeOffset="28571">7095 16257 24575,'-7'0'0,"2"0"0,43 28 0,-5-1 0,-5-3 0,6 5 0,-5-3 0,-7-7 0,-3 1 0,9 8 0,-1-1 0</inkml:trace>
  <inkml:trace contextRef="#ctx0" brushRef="#br0" timeOffset="28731">7273 16245 24575,'31'31'0,"0"0"0,-5-14 0,2-1 0,8 9 0,1 1 0,-1-1 0</inkml:trace>
  <inkml:trace contextRef="#ctx0" brushRef="#br0" timeOffset="29380">10521 15745 24575,'29'34'0,"0"0"0,-1-1 0,-2-3 0,-7-9 0,-1-3 0,0 1 0,0 0 0</inkml:trace>
  <inkml:trace contextRef="#ctx0" brushRef="#br0" timeOffset="29514">10751 15655 24575,'4'30'0,"0"1"0,-2-2 0,0 2 0,4 8 0,0-1 0,0 1 0</inkml:trace>
  <inkml:trace contextRef="#ctx0" brushRef="#br0" timeOffset="31373">9707 18129 24575,'-4'-7'0,"-1"1"0,2 15 0,1 13 0,1 15 0,2 12 0,-1-3 0,-1-9 0,2 3 0,1-4 0,0 10 0,2 3 0,-1 0 0,1-4 0,0-10 0,1 0 0,0-3 0,2 17 0,1 4 0,2-21 0,2-31 0</inkml:trace>
  <inkml:trace contextRef="#ctx0" brushRef="#br0" timeOffset="31988">9662 18207 24575,'-5'2'0,"23"28"0,14 10 0,-17-20 0,2 1 0,6 10 0,3 5 0,-1-3 0,3 1 0,-2-4-3277,3 4 2953,-10-13 1,-1-7 1540,-2-19-1217,-7-8 0,2-22 0,-1-8 0,-5 15 0,0-1 320,2-17 1,-1-1-321,-3 13 0,-1 4 0,-2 2 0,-1-12 0,0 32 2066,0 2-2066,1 7 0,13 30 0,7 13 0,3-2-656,-9-11 1,4 9-1,1 4 1,0-2 0,-4-9-984,2-3 1,-1-1 1599,3 15 1,2 5 0,-5-18-1,-9-24 1,0-4 0</inkml:trace>
  <inkml:trace contextRef="#ctx0" brushRef="#br0" timeOffset="32719">10344 18459 24575,'48'-9'0,"-1"0"0,-2 1 0,-8-8 0,-20-16 0,-8-3 0,6-5 0,-27 1 0,-8 3 0,-2 20 0,-6 3 0,0 7 0,3 15 0,9 28 0,3 8 0,4-19 0,2 1 0,-1 7 0,1 4 0,3 0 0,6-2 0,3 0 0,1-3-1639,1 0 1,2 0 565,0 15 1,10-8 1013,11-31 0,7-10 0,-4-4 59,13-12 0,-16-1 0,6-7 0,-2-2 0,-8 2 0,-12 4 0,-3-1 0,5-9 0,1-3 0,-6 8 0,-7 12 0,4-5 0,-8 19 0,3 3 0,-9-1 0,-1 1 0</inkml:trace>
  <inkml:trace contextRef="#ctx0" brushRef="#br0" timeOffset="34201">10663 18239 24575,'-7'-5'0,"2"-3"0,2 3 0,1-2 0,2 6 0,0-2 0,2 8 0,13 20 0,8 14 0,-3-2 0,-6-6 0,0 2 0,6 7 0,4 7 0,0 0 0,-6-9 0,-9-10 0,-1-4 0,8 15 0,-3-15 0,-12-30 0,2-7 0,-6-32 0,0 17 0,1-3 0,-1-10 0,-1-6 0,1 5 0,0 7 0,1 3 0,4-2 0,4 12 0,10 37 0,-3 10 0,0 5 0,3 6 0,0-2 0,0-1 0,2 9 0,-17-66 0,-1-6 0,-2-4 0,2 1 0,-1-1 0,0-2 0,0 1 0,1 0 0,8 36 0,7 31 0,12 3 0,2 2 0,-3 3 0,-2-9 0,-4-11 0,-17-21 0,2-15 0,1-4 0</inkml:trace>
  <inkml:trace contextRef="#ctx0" brushRef="#br0" timeOffset="35598">11350 18273 24575,'7'28'0,"0"1"0,34-4 0,4-10 0,-16-12 0,16-12 0,-10-10 0,-46-14 0,-14-3 0,13 14 0,-2 1 0,-12-8 0,-2 8 0,-5 17 0,9 6 0,11-3 0,33-16 0,7-3 0,-2 1 0,2-1 0,-7 4 0,2 3 0,25 4 0,0 7 0,-1 9 0,-2 18 0,-7 8 0,-23 14 0,-8-12 0,-2-4 0,-3-8 0,-16-30 0,0-21 0,-1-9 0,0-3 0,2-7 0,9 9 0,5 4 0,7 14 0,26-2 0,-13 20 0,11-3 0,-17 4 0,-7-2 0,-1 2 0,-5 1 0,0-1 0,0-2 0,4 17 0,10 12 0,5 4 0,4 8 0,-2-5 0,-6-8 0,1-1 0,4 6 0,2 1 0,-4-10 0,-7-15 0,-6-7 0,9-30 0,0-11 0,-3-2 0,1 7 0,2-5 0,-1 6 0,2-11 0,-5 22 0,0 2 0,-3 8 0,-3 6 0,-4 11 0,0 11 0,4 5 0,13 22 0,3 2 0,1-11 0,4 4 0,-1 0 0,-3 3 0,1 0 0,2-4 0,3 1 0,0 5 0,-9-4 0,1 5 0,-1 1 0,-2-2 0,-1-6 0,4 6 0,-1-1-408,-1 2 0,2 7 0,-2-2 0,-8-15 408,-10-13 0,-28 8 0,-9 0 0,15-13 0,-3-2-656,-9 2 1,-11 2-1,-3 0 1,1-1 0,8-3-829,-3-1 1,0-1 1483,3-2 0,-5 2 0,1-2 0,10-1 0,-6-2 0,-9-1 0,21-1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08:58:50.5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5527 9162 24575,'-8'-11'0,"3"-1"0,4 22 0,7 33 0,3 9 0,-6-20 0,-1 1 0,3 8 0,1 4 0,-2-7 0,-4 11 0,1-25 0,-1-24 0,3-45 0,0 4 0,2-11 0,2-3 0,-1 7 0,0 12 0,0 3 0,1-3 0,0-11 0,0-6 0,2 2 0,6 15 0,9 14 0,1 13 0,8 14 0,-9 3 0,-3 9 0,-7 20 0,-7 12 0,-2-3 0,1-6 0,-1 1-225,0 7 1,0 4 0,-2-8 224,-3 5 0,1-4 0,9-6 0,-2-18 0,10 3 0,-3-18 0,20-2 0,-12-1 168,12-2 0,-26-10 0,-3-3 1</inkml:trace>
  <inkml:trace contextRef="#ctx0" brushRef="#br0" timeOffset="701">6054 8954 24575,'0'-5'0,"0"1"0,25 3 0,10 2 0,5-4 0,-7 2 0,7 0 0,-6-1 0,-7 0 0,-2-1 0,22 0 0,-29 3 0</inkml:trace>
  <inkml:trace contextRef="#ctx0" brushRef="#br0" timeOffset="908">6069 9299 24575,'40'-8'0,"1"0"0,-1-1 0,0 1 0,0-1 0,7 1 0,-1 0 0,-1 1 0,-5-2 0,9-5 0,-4 0 0,-1 3 0,-1 1 0</inkml:trace>
  <inkml:trace contextRef="#ctx0" brushRef="#br0" timeOffset="3514">6995 8795 24575,'0'-7'0,"0"2"0,0-1 0,0 6 0,4 36 0,1 21 0,-2-24 0,-1 4 0,2 7 0,1 10 0,0 1 0,-1-9 0,-1-4 0,0-4 0,-1-1 0,1 1 0,0-10 0,0-15 0,-2-7 0,4-6 0,3-7 0,4-23 0,2-13 0</inkml:trace>
  <inkml:trace contextRef="#ctx0" brushRef="#br0" timeOffset="3823">7558 9289 24575,'-4'33'0,"0"0"0,-8-12 0,-5 1 0,0 8 0,-1 0 0,0-1 0</inkml:trace>
  <inkml:trace contextRef="#ctx0" brushRef="#br0" timeOffset="4340">8139 8633 24575,'44'20'0,"1"-1"0,-1 1 0,1 0 0,-16 5 0,-4 5 0,1-2 0,5 6 0,1 2 0,-7-1 0,-13-4-1639,-20 9 1,-13-2 1525,4-4 1,-3 1-1,1-7 113,-13 0 1128,28-10-1128,28-25 65,6-1 1,8-1 0,-1-2 0,2-4 0,1-2-1,1 0 1,0 1 0,0-1 0</inkml:trace>
  <inkml:trace contextRef="#ctx0" brushRef="#br0" timeOffset="4581">9245 9138 24575,'5'36'0,"0"1"0,0-1 0,-11 14 0,-7-4 0,-8-13 0,0-1 0</inkml:trace>
  <inkml:trace contextRef="#ctx0" brushRef="#br0" timeOffset="6064">9942 8555 24575,'-11'0'0,"3"1"0,4 1 0,9 0 0,23-3 0,16-3 0,-5 0 0,10 2-384,-8-1 0,6-1 1,-13 5 383,-14 7 0,-17 14 0,-7 6 0,-6-1 0,-5 0 0,-4 14 0,-5 0 0,-5-7 0,-1-4 0,3-4 0,1-3 0,2-7 0,7-2 281,14 2-281,31-17 0,1-3 0,3-1 0,4-1 0,3 0 0,-2-1 0,3 0 0,-5 1 0,-6 2 0,-1 3 0,12 9 0,-10 9 0,-38 32 0,-2-5 0,-4 2 0,-8-5 0,-4-1 0,6-12 0,1 1 0,-1 0 0</inkml:trace>
  <inkml:trace contextRef="#ctx0" brushRef="#br0" timeOffset="6253">10836 9168 24575,'-24'38'0,"1"1"0,-1-1 0,1 0 0,1-5 0,1 0 0,-1 0 0,1 0 0</inkml:trace>
  <inkml:trace contextRef="#ctx0" brushRef="#br0" timeOffset="8416">15990 7996 24575,'2'-5'0</inkml:trace>
  <inkml:trace contextRef="#ctx0" brushRef="#br0" timeOffset="9721">15975 7943 24575,'-5'16'0,"3"15"0,2 14 0,0 4 0,-1-6 0,0-6 0,0-4 0,0 5-656,0 0 1,1 6-1,-1 0 1,-1-2 0,-1-8-321,-4 2 0,-1-8 976,-3 4 1575,6-42-1575,9-18 0,8-16 0,3-5 0,-2 6 0,-3 7 0,-1 3 0,3-3-163,2-5 0,4-6 1,1-2-1,0 5 1,-2 9 162,3 1 0,2 8-163,14-1 1,-1 9 162,-11 11 2492,11 13-2492,-30 0 0,0 33 0,-5-17 1885,0 21-1885,0-26 415,0-7-415,0-7 0,0-2 0,0 33 0,-1 2 0,1 3 0,-1 2 0,0-7 0,0 1 0,-1 8 0,-1-2 0,1-13 0,0-3 0,0 5 0,1-4 0,-1-7 0,25-5 0,0-23 0,22-10 0,-7-11 0</inkml:trace>
  <inkml:trace contextRef="#ctx0" brushRef="#br0" timeOffset="10001">16570 8169 24575,'48'-2'0,"-1"0"0,1 0 0,-9 2 0,-2-1 0,-8 3 0,-4 6 0</inkml:trace>
  <inkml:trace contextRef="#ctx0" brushRef="#br0" timeOffset="10165">16600 8387 24575,'41'-2'0,"0"0"0,-10 1 0,0 0 0,17-1 0,0 0 0</inkml:trace>
  <inkml:trace contextRef="#ctx0" brushRef="#br0" timeOffset="11908">17518 7872 24575,'-7'-6'0,"3"0"0,0 5 0,2 0 0,2 0 0,-2 1 0,2 7 0,0 23 0,2 21 0,1 6 0,-1-9 0,-1 0 0,1 2 0,1-5 0,0 10 0,1 1 0,-1-4 0,-1-12 0,0-7 0,0-7 0,0 6 0,5-11 0,22-41 0,-2-15 0,-3 12 0,0-3 0,-6-5 0,-3-1 0,-2 4 0,1 1 0</inkml:trace>
  <inkml:trace contextRef="#ctx0" brushRef="#br0" timeOffset="12112">17559 7482 24575,'37'14'0,"0"0"0,0 1 0,-5 1 0,-1 0 0,0 0 0</inkml:trace>
  <inkml:trace contextRef="#ctx0" brushRef="#br0" timeOffset="12699">13677 7620 24575,'13'43'0,"0"-1"0,0 1 0,-1-1 0,0-5 0,0 0 0,0-1 0,0 1 0</inkml:trace>
  <inkml:trace contextRef="#ctx0" brushRef="#br0" timeOffset="12913">14257 7498 24575,'-24'44'0,"-1"-1"0,1 0 0,3-8 0,0 1 0,1 3 0,-3 6 0,-1 0 0,4-7 0,-3-2 0,2-4 0,-2-3 0,0 0 0</inkml:trace>
  <inkml:trace contextRef="#ctx0" brushRef="#br0" timeOffset="13396">13136 7870 24575,'33'22'0,"0"1"0,0 0 0,0-1 0,7 5 0,0-1 0,-6-4 0,-7-5 0,-1 0 0</inkml:trace>
  <inkml:trace contextRef="#ctx0" brushRef="#br0" timeOffset="13885">13018 8456 24575,'45'-12'0,"1"0"0,-1-1 0,1 1 0,-1-1 0,1 1 0,-1-1 0,1 1 0,-1-1 0,1 1 0,-1-1 0,7 0 0,2-1 0,1 0 0,0-1 0,-2 2 0,-3 2 0,-5 2 0,-5 4 0,-8 4-1274,9 8 1,-9 7 1273,8 4 0,-8 9 0,-22 4 0,-6 6 0,-3-1 0,1 6 0,-4 2 0,-7 1 0,-3 6 0,-3 1 0,0-8 0,-1 0 0,-7-3 0,1-9 0,-6 3 0,-3 1 0,1-3 0,2-8 0,-9-2 0,-2-8 0,-1-4 0,-6-1 0,0-4 0,6-5 0,-4-9 0,6-10 0,6-5 0,2-7 0,12 1 0,15 3 0,13 1 0,19 3 0,18 0 0,5 3 0,-7 5 0,-11 4 0,-2 4 0,4 2-549,10-2 0,8 1 1,-3 2-1,-11 4 549,-11 3 0,-7 5 0,10 20 0,-10 1 0</inkml:trace>
  <inkml:trace contextRef="#ctx0" brushRef="#br0" timeOffset="15303">23093 7999 24575,'-7'-1'0,"-1"31"0,4 14 0,0-9 0,0 4-820,1-4 1,1 5 0,-1 1 0,1-1-274,-1 7 1,2-1 0,0 4 833,0-11 0,0 5 0,0 1 0,0 1 0,1-2 0,0-4 259,1 1 0,0-4 0,0-1 0,0 3 0,0 2 0,-1 3 0,0 0 0,2-4 0,1-8 0,6-5 0,1-7 0,7 3 0</inkml:trace>
  <inkml:trace contextRef="#ctx0" brushRef="#br0" timeOffset="15702">22944 7950 24575,'36'-2'0,"-12"0"0,10-1 0,7-1 0,7-1 0,4 0 0,3 0 0,2-1 0,0 0 0,-2 0 0,-3 1 0,-5 0 0,-5 1-656,11-2 1,-7 1-1,-2 0 1,4 0 0,9-1 460,-20 2 0,6 0 0,3-1 0,4 0 0,2 0 0,3 0 0,0-1 0,1 1 0,0 0 0,-1-1 0,-2 1 0,-2 0 0,-3 1 0,-4-1 0,-5 2 0,-4-1 195,18-1 0,-11 1 0,-2 0 0,6 1 0,0 1 0,7-1 0,1 2 0,-1 0 0,-6 3 0,-10 3 0,-1 8 0,-6 5 0,11 5 0,-7 13-547,-24 0 1,-8 10 0,-4 7 0,-3 2 0,0-2 0,3-7 177,0-3 0,1-6 0,-1 1 1,0 7 368,0-5 0,0 6 0,0 3 0,-1 2 0,1 0 0,-1-3 0,-1-4 0,1-7 0,-3 8 0,0-7 0,-1 0 0,-2 8 0,0 1 0,-1-1 0</inkml:trace>
  <inkml:trace contextRef="#ctx0" brushRef="#br0" timeOffset="16028">23266 9334 24575,'46'-9'0,"0"0"0,0 0 0,0 0 0,0 1 0,0-1 0,0 0 0,0 0 0,0 0 0,0 0 0,4 1 0,2-1 0,2 0 0,-1 0 0,-2 1 0,-1 0 0,-4 1 0,-4 1 0,-6 1-118,10-1 1,-9 2 0,1 0 0,8 1 0,0 0 0,-5 1 0,-8 0 0,-1-1 0</inkml:trace>
  <inkml:trace contextRef="#ctx0" brushRef="#br0" timeOffset="17152">23523 8335 24575,'-3'23'0,"0"15"0,-2 3 0,-3 10 0,1-5 0,3-8 0,0-1 0,-3 7 0,-3 3 0,2-12 0,4-16 0,-1-66 0,4 17 0,1-4-535,2-1 1,2-6-1,0-1 1,1 5 534,0-8 0,3 3 0,3-8 0,4 8 512,14 12-512,-7 21 0,-1 35 0,-4 12 0,-3 5 0,-7-11 0,0 6 0,-1-2 0,0 8 0,0-4 0,-2-14 0,2-3 0,4 8 0,2-7 0,6-15 0</inkml:trace>
  <inkml:trace contextRef="#ctx0" brushRef="#br0" timeOffset="17324">23811 8501 24575,'21'-3'0,"-8"2"0,12-1 0</inkml:trace>
  <inkml:trace contextRef="#ctx0" brushRef="#br0" timeOffset="17481">23693 8688 24575,'30'-4'0,"1"0"0,14 0 0,-7-1 0,0-1 0,-11 3 0,-1-1 0</inkml:trace>
  <inkml:trace contextRef="#ctx0" brushRef="#br0" timeOffset="17781">24362 8370 24575,'-7'0'0,"-4"32"0,0 24 0,3-8 0,1-9 0,-2 7 0,-1 9 0,13-18 0,34-32 0,-1-19 0,4-16 0,-29 7 0,0 0 0</inkml:trace>
  <inkml:trace contextRef="#ctx0" brushRef="#br0" timeOffset="17949">24373 8046 24575,'21'6'0,"7"12"0,3 10 0,2 10 0</inkml:trace>
  <inkml:trace contextRef="#ctx0" brushRef="#br0" timeOffset="18852">23606 6667 24575,'-33'-8'0,"9"1"0,-9 7 0,10 21 0,9 9 0,1 10 0,2-1 0,1 3 0,2 4 0,2-6 0,0 7 0,1 3 0,1-3 0,1-6 0,2-5 0,2-6 0,-2 5 0,-1 3 0,0 5 0,-2 1 0,0-3 0,-1-8 0,-5-2 0,-2-4 0,-7 16 0,0 1 0</inkml:trace>
  <inkml:trace contextRef="#ctx0" brushRef="#br0" timeOffset="19029">22922 7243 24575,'12'-14'0,"15"1"0,12-1 0,1 2 0,0 3 0,2 2 0,2-1 0,0-2 0,3-1 0,0 0 0,-2 2 0,-1 2 0,1 0 0,-1 1 0</inkml:trace>
  <inkml:trace contextRef="#ctx0" brushRef="#br0" timeOffset="19533">24067 6956 24575,'-8'0'0,"-21"38"0,17-19 0,-6 8 0,1 0 0,10-14 0,-5 3 0,9-13 0,-3 21 0,0 5 0,-1 1 0,0 14 0,4-1 0,8-17 0,9-4 0,4-4 0,9-13 0,18-1 0,-17-6 0</inkml:trace>
  <inkml:trace contextRef="#ctx0" brushRef="#br0" timeOffset="19824">24316 7034 24575,'-1'44'0,"0"-1"0,-1 0 0,1 0 0,0 1 0,-2 2 0,-2 2 0,3-7 0,7-13 0,15-12 0,-1-39 0,15-13 0,-20 7 0,-1 0 0</inkml:trace>
  <inkml:trace contextRef="#ctx0" brushRef="#br0" timeOffset="19992">24322 6874 24575,'33'-1'0,"-3"0"0</inkml:trace>
  <inkml:trace contextRef="#ctx0" brushRef="#br0" timeOffset="20345">24685 6951 24575,'30'24'0,"0"1"0,0-1 0,-25 11 0,-9 9 0,-6 2 0,-3-1 0,-1-8 0,-2-6 0,-4-5 0,-3 3 0,-6 8 0,-1 0 0,1 1 0,0-1 0,-1 1 0</inkml:trace>
  <inkml:trace contextRef="#ctx0" brushRef="#br0" timeOffset="20616">25102 6950 24575,'-4'0'0,"36"0"0,11 4 0,-24 10 0,20-3 0,0 0 0</inkml:trace>
  <inkml:trace contextRef="#ctx0" brushRef="#br0" timeOffset="20768">25026 7258 24575,'42'-22'0,"-1"-1"0,-19 7 0,1 0 0,10-2 0,0 0 0,-1 0 0</inkml:trace>
  <inkml:trace contextRef="#ctx0" brushRef="#br0" timeOffset="20998">25437 6729 24575,'36'-11'0,"-4"19"0,10 11 0,0 4 0,-9-1 0,-8 5 0,-2 2 0,9 0 0,7 3 0,-3 1 0,-15-1 0,-25 10 0,-10 0 0,2-3 0,0 0 0</inkml:trace>
  <inkml:trace contextRef="#ctx0" brushRef="#br0" timeOffset="21140">25685 7402 24575,'-6'35'0,"-9"-6"0,7-3 0,0 1 0</inkml:trace>
  <inkml:trace contextRef="#ctx0" brushRef="#br0" timeOffset="23030">22828 8505 24575,'-26'2'0,"-1"1"0,-12 1 0,-10 2 0,-2 0 0,4 1 0,-1 1 0,3 1 0,-7 1-469,13-4 1,-4 2 0,-4 0 0,-1 0 0,2 0 0,2 0 0,4 0-352,-2 1 1,5 1 0,1-1 0,-3 0 577,-3 1 0,-3 1 0,0 0 0,4-1 0,7-2 1087,-1-1 0,5 1-845,-11 1 0,14 0 1324,26-7-1324,23-3 0,12-15 0,-6 6 0,-1 0 0</inkml:trace>
  <inkml:trace contextRef="#ctx0" brushRef="#br0" timeOffset="24140">22535 8263 24575,'-14'0'0,"5"0"0,31 8 0,15 3 0,-12-2 0,3 1-638,5 2 0,4 1 0,-1 1 638,5 0 0,-3 6 0,-5 6 0,-1 6 0,-7 0 0,-8-3 0,-6 2 0,-3 3 0,-2 3 0,-11-5 0,-21 1 0,-16-5 0,3-7 0,-7 1 0,-2-2 0,5-2 0,10-3 0,3-1 0,-3-1 154,-5 1 0,-6 1 1,4-3-1,12-4-154,9-4 0,20-5 0,17-2 0</inkml:trace>
  <inkml:trace contextRef="#ctx0" brushRef="#br0" timeOffset="29344">20667 8144 24575,'-9'-17'0,"1"6"0,1 0 0,3 8 0,1-3 0,-2 5 0,-1 26 0,1 15 0,-2-5 0,0 5-547,3-5 1,0 6 0,-1 4 0,1 2 0,0-2 0,1-5 320,-1 1 0,2-3 0,-1 0 0,1 4 226,0 3 0,-1 6 0,1 3 0,-1-1 0,1-4 0,1-7-770,1-1 1,0-5-1,0 0 770,1 13 0,-1 0 0,1-6 0,0-14 0,0-4 0,4 13 0,3-48 0,0-20 0</inkml:trace>
  <inkml:trace contextRef="#ctx0" brushRef="#br0" timeOffset="29727">20555 8056 24575,'47'-14'0,"0"0"0,0 0 0,0 0 0,0 0 0,0 0 0,0-1 0,0 4 0,2 0 0,2-1 0,0 2 0,-1 0 0,-4 2 0,-4 2 0,-5 2 0,3 2 0,-6 3 0,1 5 0,6 3 0,5 4 0,-4 4 0,-13 4-1323,-16 15 0,-10 6 1323,2-3 0,-1 5 0,-4 2 0,-3-1 0,-4 3 0,-1 1 0,1-3 0,1 2 0,1-1 0,-2 4 0,2-9 0,-1 4 0,0 2 0,0 0 0,1-3 0,0-6 0,1 1 0,0-4 0,2 2 0,0 5 0,0 5 0,1-2 0,-1-10 0,-4 11 0,-8-10 0,-8-29 0</inkml:trace>
  <inkml:trace contextRef="#ctx0" brushRef="#br0" timeOffset="29983">20677 9369 24575,'46'-10'0,"0"1"0,0-1 0,0 1 0,0-1 0,0 1 0,-7 2 0,-6 1 0,7 0-141,0 0 1,8-2-1,5 0 1,1 0-1,-3 1 1,-5 1-1,-10 3 1,5 1-1,-8 2 1,-4 0-1,0 0 1</inkml:trace>
  <inkml:trace contextRef="#ctx0" brushRef="#br0" timeOffset="32042">11350 13812 24575,'-18'-11'0,"-30"6"0,10 14 0,8 7 0,-3 7 0,4 1 0,5 8 0,5 8 0,5-1 0,1 7 0,0 4 0,3 0 0,2-5-976,2 2 1,4-3 0,2 8 975,1-13 0,1 7 0,1 3 0,1 3 0,0 0 0,1-2 0,-1-4 0,0-6-426,0 2 1,0-6 0,1 0 0,0 3 425,1 5 0,1 5 0,0 3 0,0-2 0,-1-4 0,-1-7 524,0 7 0,-4-6-524,-4 9 0,-7-13 0,-17-32 0,-1-12 0,-3-8 0,-3-15 0,1 0 0</inkml:trace>
  <inkml:trace contextRef="#ctx0" brushRef="#br0" timeOffset="32200">10367 14734 24575,'21'-10'0,"24"-5"0,-13 9 0,8 2 0,3 1 0,-1 0-1093,6-2 1,0 1 0,2 0 818,-11 2 1,2 1 0,0 1 0,0-1 0,-2 0 0,11-1 0,-2 0 0,-1-1 0,-2 1 0,0-1 0,0 0 0</inkml:trace>
  <inkml:trace contextRef="#ctx0" brushRef="#br0" timeOffset="32453">11649 14247 24575,'-21'42'0,"-1"1"0,1 0 0,-1-1 0,1 1 0,5 3 0,0 2 0,3 0 0,5-4 0,7-8 0,14 2 0,9-6 0,9 12 0,4-14 0,-6-37 0,0-11 0,0-3 0,0-1 0</inkml:trace>
  <inkml:trace contextRef="#ctx0" brushRef="#br0" timeOffset="32709">11988 14384 24575,'-12'47'0,"-1"0"0,1 1 0,4-24 0,1 1 0,1 12 0,-1 8 0,3-1 0,6-12 0,16-7 0,20-26 0,4-11 0,-20 1 0,0-4 0,17-14 0,1-1 0</inkml:trace>
  <inkml:trace contextRef="#ctx0" brushRef="#br0" timeOffset="32869">12174 14463 24575,'3'26'0,"1"-1"0,2 0 0,4 2 0,0 0 0</inkml:trace>
  <inkml:trace contextRef="#ctx0" brushRef="#br0" timeOffset="33336">11940 13917 24575,'25'26'0,"-4"-12"0,0-1 0</inkml:trace>
  <inkml:trace contextRef="#ctx0" brushRef="#br0" timeOffset="33869">12256 14044 24575,'18'42'0,"-1"1"0,0-1 0,0 1 0,0-4 0,0 1 0,-3-1 0,-7 1 0,-12 2 0,-7 1 0,-4-1 0,2-4-457,3-5 0,-1-3 1,-3 2 456,-3 5 0,-4 3 0,-1-2 0,3-10 0,-15 0 89,22-20 0,38-41 0,-3 9 1,0-1-1</inkml:trace>
  <inkml:trace contextRef="#ctx0" brushRef="#br0" timeOffset="34592">12935 14128 24575,'-8'28'0,"-1"0"0,3 9 0,0 8 0,1 0 0,-1-10 0,-4 3 0,11-64 0,5-15 0,5-9 0,0 6 0,1-7 0,3 3 0,2 15 0,24 7 0,-12 38 0,-3 12 0,-13-2 0,-7 7 0,-7 5 0,-5 9 0,-3 1 0,-1-6 0,-6 4 0,-3-3 0,-2 2 0,-2 2 0,1-11 0,-8-11 0,27-20 0,37-21 0,-10 5 0,5 0 0,8 3 0,6 1 0,-5 4 0,11 3 0,-5 8 0,-11 9 0,-38 10 0,-11 4 0,1 1 0,-4 3 0,-5-1 0,-5 5 0,-1 0 0,3-2 0,4-5 0,2-2 0,-2 2-383,-1 2 0,-3 2 0,1-2 0,6-5 383,-6 11 0,30-22 0,26-25 0,-6-8 0,3-4 0,7-8 0,0 0 0</inkml:trace>
  <inkml:trace contextRef="#ctx0" brushRef="#br0" timeOffset="34727">13303 14659 24575,'14'35'0,"1"-3"0,14-10 0,-9-10 0,8 4 0</inkml:trace>
  <inkml:trace contextRef="#ctx0" brushRef="#br0" timeOffset="35547">14202 13795 24575,'-4'12'0,"-15"17"0,1-2 0,-6 9 0,-2 4 0,-1 0 0,4-6 0,0-1 0,1-3 0,-2 4 0,2-1 0,-4 5 0,-1 4 0,1-2 0,2-4 0,6-7 0,2 0 0,2-5 0,-2 2 0,5-5 0,11-11 0</inkml:trace>
  <inkml:trace contextRef="#ctx0" brushRef="#br0" timeOffset="35743">14093 14123 24575,'-3'45'0,"1"0"0,-1 0 0,1 0 0,0 0 0,0-8 0,2-3 0,-1 4 0,-1-1 0,-1 6 0,0 2 0,1 1 0,2-3 0,3-6 0,7 7 0,3-5 0,0-6 0,-3-7 0,3-4 0,9 7 0,1 0 0</inkml:trace>
  <inkml:trace contextRef="#ctx0" brushRef="#br0" timeOffset="35931">14496 13777 24575,'18'27'0,"-5"-2"0,-4 1 0,1-1 0</inkml:trace>
  <inkml:trace contextRef="#ctx0" brushRef="#br0" timeOffset="36552">14433 14111 24575,'35'-27'0,"0"-1"0,1 1 0,-1-1 0,8-2 0,-2 3 0,-21 16 0,-36 31 0,-21 17 0,1-1 0,7-2 0,-1 0-297,4-7 1,-4 3 0,1-2 0,5-5 296,-13 7 387,24-13-387,25-22 196,28-7-196,-15 6 0,-4 25 0,-4 10 0,-14-2 0,-4 7 0,2 5 0,0 9 0,0 5 0,0-3 0,-1-6 0,1-5 0,0-6 0,0 5-104,-1 10 1,0 7 0,3-2 0,5-13 103,10-12 0,5-9 294,-4-1 1,4-8-295,16-23 0,6-17 0,-5-3 0,-15 8 0,-3-3 0,0-5-547,-3 0 1,2-6 0,1-3 0,-2-2 0,-2 2 0,-3 4 413,0-11 1,-5 3 0,-1-2 132,-2 4 0,0-3 0,-2 3 0,-6 7 0,-4 3 0,-7 14 0,-16 29 0,-4 15 0,7 2 0,2 8 0,5 2 0,0 7 0,2 2 0,5-6 0,-2 3 0,14-6 0,22-14 0,15-4 0,3-4 0,-5-8 0,2-11 0,1-10 0,7 0 0,0-1 0,0 1 0,0 0 0</inkml:trace>
  <inkml:trace contextRef="#ctx0" brushRef="#br0" timeOffset="36775">15177 14097 24575,'20'-40'0,"4"21"0,14-4 0,6-1 0,2 1 0,-2 3 0,-9 5 0,4 1 0,1 3 0,7-4 0,-1 0 0,0 0 0,0 0 0,1 0 0</inkml:trace>
  <inkml:trace contextRef="#ctx0" brushRef="#br0" timeOffset="37445">15409 14277 24575,'-18'26'0,"1"1"0,13-51 0,8-13 0,10 6 0,9-2 0,-1 0 0,4-6 0,2 3 0,-1 11 0,2 11 0,-1 16 0,-3 31 0,-4 21 0,-9-4 0,-15-12 0,-6 1-820,3 2 1,0 7 0,-3-3 0,-4-12 585,-27-8 234,14-52 0,0-24 0,3 1 0,6 8 0,4-5 0,5 9 0,1-8 0,1-5 0,0 1 0,3 3 0,1 8 0,4-13 0,3 6 0,2-2 0,1-2 0,-2 22 1098,-4 25-1098,0 27 0,1 1 0,3 7 0,1 1 0,2 7 0,1 3 0,0 0 0,-2-3-260,0-3 1,-1-3 0,-1 2 0,1 6 259,-1-6 0,-1 7 0,1 3 0,0 2 0,0 2 0,-1-1 0,0-2 0,-1-3 0,0-5 0,1 12 0,0-7 0,-3 0 0,-5 3 0,-4-1 0,-6 4 0,-2 2 0,-1-2 0,-1-6 0,1-9 0,-5 1 0,-5-13 0,-9-11 0,-7-7 0,9-10 0,5-32 0,35 3 0,13-11 0,7-3 0,-4 6 0,-3 5 0,-1 2 0,4-3 0,-3 6 0,3-3 0,1-2 0,0-1 0,0 2 0,-3 3 0,-1 0 0,1 0 0,-1 0 0,0 0 0</inkml:trace>
  <inkml:trace contextRef="#ctx0" brushRef="#br0" timeOffset="37798">15938 13696 24575,'-9'43'0,"1"0"0,-1-1 0,1 1 0,-1 0 0,-1 4 0,-1 1 0,4-7 0,10-17 0,23-21 0,-1-19 0,7 2 0,-25 17 0,-12 30 0,-3-11 0,-2 3 0,-1 7 0,0 1 0</inkml:trace>
  <inkml:trace contextRef="#ctx0" brushRef="#br0" timeOffset="38331">15722 14346 24575,'3'45'0,"0"-1"0,-1 1 0,1 0 0,0-1 0,21 7 0,3-26 0,-11-49 0,2-18 0,5 4 0,7-7 0,1 1 0,-3 10 0,-3 8 0,2 7 0,14 2 0,-5 13 0,-23 37 0,-9-4 0,-7 5 0,-10 2 0,-7 4 0,1-4 0,5 0 0,-1 1 0,-5 2 0,-2 3 0,8-7 0,13 2 0,20 2 0,30-31 0,-16-10 0,4-4 0,-1-2 0,7-6 0,1-4 0,-5 0 0,1 0 0,0 0 0</inkml:trace>
  <inkml:trace contextRef="#ctx0" brushRef="#br0" timeOffset="40228">16764 13933 24575,'9'-8'0,"23"-3"0,-6-1 0,4-2 0,6 1 0,3 0 0,-3 1 0,3 0 0,-4 2 0,-5 1 0,-2 1 0,10-1 0,-9 8 0,-22 26 0,-23 11 0,-15 10 0,3-2 0,4-2 0,-1 1-769,-3-5 0,-7 5 1,1-2-1,6-8 769,3-9 0,6-4 0,1 9 0,50-45 0,-5 4 0,4-5 0,3-5 0,3-6 0,-5 5 0,-5 6 0,-2 1 0,12-13 0,-7 9 0,-23 20 0</inkml:trace>
  <inkml:trace contextRef="#ctx0" brushRef="#br0" timeOffset="40512">16710 14382 24575,'-2'36'0,"-1"0"0,6 3 0,1 9 0,3 5 0,1 1 0,0-4 0,1-9 0,3-4 0,2-5 0,0 4 0,-3 4 0,-1 9 0,0 3 0,4-3 0,3-10 0,6-17 0,13-19 0,8-17 0,4-10 0,-1-2 0,-7 6 0,-4 5 0,-3 0 0,2-4 0,4-6 0,7-4 0,1-3 0,-7 1 0,-11 4 0,-13 2 0,-6 1 0,-3-2 0,1 0 0</inkml:trace>
  <inkml:trace contextRef="#ctx0" brushRef="#br0" timeOffset="41423">17940 13725 24575,'-28'39'0,"1"-1"0,-1 1 0,0 0 0,1-1 0,5 5 0,2 3 0,6-8 0,14-16 0,27-24 0,5 4 0,-8 7 0,-34 16 0,-18 9 0,3-2 0,12-8 0,0 1 0,-10 11 0,-3 6 0,8-7 0,12 0 0,8 8 0,4-8 0,2 9 0,0 2 0,-1-3 0,-2-2 0,-1-3 0,0 5-482,2-3 0,0 4 0,0 1 0,0 0 1,-3-4 481,-1 0 0,-2-1 0,-1-3 0,0-4 287,-1 2 0,4-8-287,16-14 0,-6-41 0,-3-19 0,-1 4 0,-1-4 0,0 0 0,-1-2 0,-1 0 0,1 1 0</inkml:trace>
  <inkml:trace contextRef="#ctx0" brushRef="#br0" timeOffset="42111">18335 13712 24575,'-8'40'0,"0"1"0,0-1 0,-6-14 0,-2 1 0,3 11 0,-1 10 0,1-2 0,2-11 0,-6 0 0,63-29 0,-2-19 0,-3-8 0,-7 10 0,-28 56 0,-14-17 0,-6 3 0,2 2 0,-3 4 0,-1-2 0,0-5 0,-1 0 0,0-1 0,-11 16 0,3-5 0,9 2 0,42-25 0,19-35 0,-13 8 0,5 0 0,-5 5 0,7 11 0,-33 22 0,-10 16 0,-4 5 0,0-7 0,-4 2 0,-3 0 0,-2-1 0,-3 8 0,1-2 0,5-12 0,1 0 0,16-24 0,9-5 0,14-8 0,3-9 0,8-6 0,-3 1 0,-3 3 0,-1-2 0,7-8 0,2-7 0,-6 1 0,-10-2 0,0 0 0</inkml:trace>
  <inkml:trace contextRef="#ctx0" brushRef="#br0" timeOffset="42651">19086 13973 24575,'39'-24'0,"-1"0"0,1 0 0,0 0 0,-1 0 0,1 0 0,2-3 0,2-1 0,-3 1 0,-3 2 0,-8 4 0,-5 4 0,-1-1 0</inkml:trace>
  <inkml:trace contextRef="#ctx0" brushRef="#br0" timeOffset="42859">19391 13598 24575,'-15'48'0,"1"-1"0,0 0 0,0 1 0,0-1 0,-1 1 0,3-4 0,1-6 0,-2 9 0,3-8 0,-2 8 0,-1 5 0,0 3 0,0-1 0,1-3 0,0-6 0,3-7 0,0 0 0,1-6 0,0 0 0,-2 8 0,0 1 0,0-1 0</inkml:trace>
  <inkml:trace contextRef="#ctx0" brushRef="#br0" timeOffset="43063">19098 14198 24575,'5'47'0,"0"1"0,0 0 0,-1 0 0,1 0 0,0 0 0,1-9 0,1-6 0,0 6 0,0-2 0,-1 9 0,1 3 0,1 2 0,0-4 0,1-6 0,1-9 0,8-4 0,0 0 0</inkml:trace>
  <inkml:trace contextRef="#ctx0" brushRef="#br0" timeOffset="43496">19339 14228 24575,'37'22'0,"0"0"0,6 5 0,-6-5 0,-12-10 0,-3 0 0,2 1 0,4-1 0,-1 2 0,-6-1 0,-4 6 0,-11 13 0,-5 11 0,-3 6 0,-2-2 0,1-8 0,0 2 0,-3-1 0,-3 9 0,-1 10 0,-4-6 0,-3-25 0,-29-41 0,24-26 0,3 6 0,4-3-1181,14-4 0,6 1 1181,2 2 0,5-1 0,9 0 0,5-3 0,0 3 0,1 0 0,1 2 0,4 3 0,4-1 0,-2 4 0,-1 5 0,0 0 0</inkml:trace>
  <inkml:trace contextRef="#ctx0" brushRef="#br0" timeOffset="43827">20011 14002 24575,'42'-19'0,"0"0"0,0-1 0,0 1 0,1 0 0,-1-1 0,-2 0 0,1 0 0,-1 1 0,1-1 0,-1 0 0</inkml:trace>
  <inkml:trace contextRef="#ctx0" brushRef="#br0" timeOffset="44277">20348 13759 24575,'-32'35'0,"-1"0"0,14 2 0,1 8 0,0 4 0,2 0 0,4-7 0,0 1 0,4-3 0,3 4-547,1-2 1,0 6 0,2 3 0,1-1 0,3-4 0,2-9-203,8 7 0,10-10 749,9-9 0,8-4 0,-2-13 0,-2-20 0,0-13 0,-3 3 0,1-5 0,-6-5 0,-11-2 0,-6-5 0,-2-1 0,0 5 0,5-5 0,-3 1 0,-5-2 0,-2-1 0,-5 21 1004,-20 61-1004,8 6 0,2-7 0,1 6 0,6-1 0,3 4 0,-1-4 0,0-5 0,0 3 174,1-3 0,0 10 1,1 1-1,0-4 1,0-9-175,-1-8 0,3-2 0,2 13 0,3 3 0,4-21 0,4-34 0,5-14 0,4 0 0,4-6 0,1-2 0,-3 2 0,-2 1 0,-2 1 0,1-2 0,4-4 0,-1-1 0,1 1 0,-1-1 0</inkml:trace>
  <inkml:trace contextRef="#ctx0" brushRef="#br0" timeOffset="44568">21163 13890 24575,'37'1'0,"1"1"0,-8 1 0,0-1 0</inkml:trace>
  <inkml:trace contextRef="#ctx0" brushRef="#br0" timeOffset="45196">21119 14146 24575,'-4'26'0,"15"12"0,8 10 0,1-14 0,5-22 0,3 7 0,6 4 0,-7-15 0,-15-28 0,-2-6 0,28-1 0,-34 51 0,27-13 0,-9-40 0,-8-1 0,2-9 0,-1-3 0,-1 4 0,-1-4 0,0 0 0,0-7 0,0-2 0,3 19 0,2 28 0,13 25 0,-12-3 0,4 2 0,5 1 0,6 3 0,1 1 0,-4-3 0,10 7 0,-4 4 0,-13-4 0,1 8 0,0 2 0,-6-2 0,-8-4 0,-11 3 0,-9 0-719,-2 6 1,-6 3 0,-5-11 718,-16-16 0,-4-9 0,2 3 0,7-11-722,17-33 1,12-9 721,9 13 0,6-1 0,8-9 0,8-5 0,2 3 0,1 13 0,-1 0 0,0-1 0</inkml:trace>
  <inkml:trace contextRef="#ctx0" brushRef="#br0" timeOffset="45623">22667 13817 24575,'-34'0'0,"7"25"0,7 5 0,14-12 0,3 10 0,1 14 0,1 5 0,1 0 0,0-8 0,4 5 0,0 1-547,-2-6 1,-1 8 0,0 3 0,-1 2 0,0-3 0,-1-7 11,-3 4 1,-1-5 0,0 2 808,1 0 1,0 3 0,1 0-1,1-4-274,2 3 0,2-3 0,1-5 0,-1-4 0,2-6 0,15 1 0,-6-69 0</inkml:trace>
  <inkml:trace contextRef="#ctx0" brushRef="#br0" timeOffset="45799">22745 14111 24575,'38'-22'0,"0"0"0,0-1 0,0 1 0,1 0 0,-1 0 0,0 0 0,0-1 0,6-4 0,2-1 0,-1-1 0,-3 3 0,-7 4 0,-7 7 0,6-2 0</inkml:trace>
  <inkml:trace contextRef="#ctx0" brushRef="#br0" timeOffset="46547">23009 13624 24575,'-1'46'0,"0"-1"0,0 1 0,0 0 0,0 0 0,0 0 0,0-1 0,0 1 0,0 0 0,1 0 0,-1-1 0,-1 4 0,0-10 0,0 6 0,2-2 0,-1 11 0,0 4 0,1-1 0,0-9 0,1-14 0,1-21 0,4-45 0,1-28 0,-3 20 0,0-6 0,-1-3 0,3 2 0,2 9-1323,14-10 1,1 10 1322,-8 12 0,0 4 420,5 1 1,-1 9-421,4 40 436,-11 9-436,-14 5 0,-5 11 0,-2-5 0,1-11 0,-2-2 0,-1 9 0,-3 4 0,2-24 0,5-28 1368,18-21-1368,12-19 0,3 18 0,3 4 0,-2-1 0,1 58 0,-32-13 0,-10 5 0,-5 2 0,-8 7 0,-4 3 0,1-2 0,3-6 0,-6 7 0,-1-3-453,2-5 1,-6 3-1,1-2 1,9-10 452,2-9 0,25-6 0,24-15 0,8 2 0,11-2 0,4-1 0,-4 2 0,-3-1 0,-2 0 0,4 1 0,-1 0 0,4-1 0,2 1 0,0 0 0,-4 2 0,-1 0 0,0 3 0,-3-1 0,-3 1 0,7 0 0,-3 0 0,11 0 0,-16-4 0,-43-7 0,-2-4 0</inkml:trace>
  <inkml:trace contextRef="#ctx0" brushRef="#br0" timeOffset="53875">14221 16250 24575,'-14'-1'0,"5"0"0,5-2 0,4 0 0,14-3 0,22-8 0,5-1 0,-17 7 0,1 0 0,6-3 0,4-2 0,-6 2 0,-2 3 0,-1-3 0,-19 9 0,-1-1 0,-5 3 0</inkml:trace>
  <inkml:trace contextRef="#ctx0" brushRef="#br0" timeOffset="54276">14363 15842 24575,'-7'6'0,"2"10"-365,5 7 1,3 14 0,2 11 0,1 7 0,2 4 0,0 1 0,1-3 0,-2-5 0,-1-9-456,1 2 1,0-7 0,0 0 0,0 9 545,-1-9 1,0 6 0,1 5 0,0 4 0,0 2 0,1 1 0,-1 0 0,1-2 0,-1-4 0,-1-5 0,0-7 0,-1-7 937,10 16 0,-10-10-664,-17-2 0,-9 0 0,-1-16 0,-3-29 0,-3-14 0,-6 0 0,-8-5 0,1-1 0,8 5 0,8 3 0,3 0 859,-15-14 1,11 7-860,26 24 0,26-27 0,13-8 0,-11 18 0,1-2 0,6-7 0,3-4 0,-1 2 0,-9 11 0,-2 2 0,0-1 0,11-10 0,-1 0 0</inkml:trace>
  <inkml:trace contextRef="#ctx0" brushRef="#br0" timeOffset="54447">14760 16177 24575,'44'-23'0,"-1"1"0,1 0 0,-1 0 0,1-1 0,-12 8 0,-4 1 0,5-1 0,8-7 0,0 1 0,0 0 0,0 0 0,0 0 0,0 0 0</inkml:trace>
  <inkml:trace contextRef="#ctx0" brushRef="#br0" timeOffset="54655">15172 16018 24575,'-21'43'0,"0"1"0,0-1 0,0 0 0,-1 1 0,1-1 0,0 1 0,2-2 0,2-5 0,-1 7-410,3-9 0,-3 6 1,-2 5-1,0 1 1,1 0-1,2-2 0,3-6 1,5-7 333,2 15 1,6-10 0,1 3 0,0-5 0</inkml:trace>
  <inkml:trace contextRef="#ctx0" brushRef="#br0" timeOffset="55047">15069 16659 24575,'6'47'0,"1"0"0,-1 0 0,1 0 0,19-35 0,-16-33 0,-2-16 0,2-3 0,2-9 0,1 1 0,4 13-1082,6 16 0,3 7 1082,10-8 0,3 11 0,-7 24 0,0 13 0,-3-2 0,-2-5 0,-3 4 231,2 7 1,0 6-1,-13 2-231,-23 2 0,-13 0 0,1-4 0,6-7 0,-5-5 39,-19 2 1,-11-3 0,11-19 0,19-30-1,5-13 1,-5 4 0,0 0 0,0 0-1</inkml:trace>
  <inkml:trace contextRef="#ctx0" brushRef="#br0" timeOffset="55636">15784 16168 24575,'45'-19'0,"0"-1"0,0 0 0,-5 2 0,0 0 0,-6 4 0,-6 6 0,-2 1 0,18-6 0</inkml:trace>
  <inkml:trace contextRef="#ctx0" brushRef="#br0" timeOffset="56322">15902 15827 24575,'7'47'0,"0"0"0,0 0 0,1 1 0,-1-1 0,0 10 0,0 3 0,0-11 0,0-26 0,-4-23 0,-2 2 0,0-2 0,0 4 0,0 2 0,3 12 0,3 14 0,1 10 0,1-2 0,1 0 0,-1 2-760,-1-7 1,0 6-1,0-1 1,-1-4 759,1 7 0,-2-2 0,-1-5 0,0 2 0,-3-6 0,-6 15 0,-35-18 0,20-40 0,-1-10-453,-10-9 0,2-1 453,10 9 0,5 0-131,3-11 1,4 2 130,-3 0 2834,8-7-2834,20 19 0,7 5 0,11-2 0,1-4 0,2 0 0,2 8 0,-3-3 0</inkml:trace>
  <inkml:trace contextRef="#ctx0" brushRef="#br0" timeOffset="56615">16159 15633 24575,'14'46'0,"-1"0"0,0 0 0,1 0 0,-1 0 0,1 0 0,-2-4 0,0 5 0,2 2 0,0 3 0,0 0 0,0 1 0,0-1 0,-1-1 0,0-3 0,-1-4 0,-2-4-656,3 9 1,-3-7-1,0-2 1,0 1 0,2 5 290,-2-5 1,2 5 0,0 4 0,1 0 0,0 1 0,-1-3 0,0-4 0,-1-6 0,-2-7-292,5 11 1,-2-13-1,1-10 1,-7-22 0</inkml:trace>
  <inkml:trace contextRef="#ctx0" brushRef="#br0" timeOffset="56783">16477 16311 24575,'21'27'0,"-1"1"0,1-1 0,-9 5 0,-1 2 0,8 6 0,-1 0 0,0 0 0</inkml:trace>
  <inkml:trace contextRef="#ctx0" brushRef="#br0" timeOffset="57125">16986 16058 24575,'22'0'0,"14"-5"0,-3-6 0,9-5 0,2-2 0,-6 2 0,4-3 0,-1-1 0,-1-1 0,-1 1 0,1-1 0,0 0 0</inkml:trace>
  <inkml:trace contextRef="#ctx0" brushRef="#br0" timeOffset="57318">17362 15710 24575,'4'49'0,"-1"0"0,0 0 0,1-1 0,-1 1 0,0 0 0,1 0 0,0-3 0,-1-5 0,1 0 0,1 7 0,-2-9 0,1 6 0,1 4 0,-1 1 0,1 2 0,0-3 0,-1-2 0,0-4 0,0-8 0,0 11 0,1-8 0,-1 0 0,0 3 0,0 1 0,0-1 0</inkml:trace>
  <inkml:trace contextRef="#ctx0" brushRef="#br0" timeOffset="57447">17277 16811 24575,'-21'-29'0,"0"0"0,1 0 0,21-6 0,9-7 0,6-1 0,2 1 0,-1 7 0,1 3 0,2 6 0,3-4 0,7-7 0,0 1 0,0-1 0,0 1 0,0-1 0</inkml:trace>
  <inkml:trace contextRef="#ctx0" brushRef="#br0" timeOffset="57711">17677 15597 24575,'10'46'0,"-1"0"0,1-1 0,-1 1 0,1 0 0,-1 0 0,1 0 0,-1 0 0,0 1 0,-2-6 0,0 1 0,2 9 0,-2-14 0,1 5 0,2 4 0,0 4 0,0 1 0,1 2 0,0-1 0,-1-2 0,0-2 0,-2-3 0,-1-6 0,-2-6 0,1 17 0,-2-11 0,-1 2 0,0-2 0,0 0 0,1 0 0,-1 1 0</inkml:trace>
  <inkml:trace contextRef="#ctx0" brushRef="#br0" timeOffset="57895">17569 16170 24575,'32'26'0,"0"0"0,-6-2 0,0 0 0</inkml:trace>
  <inkml:trace contextRef="#ctx0" brushRef="#br0" timeOffset="58010">17618 16357 24575,'11'-12'0,"-2"3"0,4 4 0</inkml:trace>
  <inkml:trace contextRef="#ctx0" brushRef="#br0" timeOffset="58175">17615 16788 24575,'26'-36'0,"0"1"0,0-1 0,0 1 0,0-1 0,2-4 0,1 1 0,-1-1 0,0 1 0</inkml:trace>
  <inkml:trace contextRef="#ctx0" brushRef="#br0" timeOffset="58463">18076 15345 24575,'6'48'0,"0"0"0,-1 0 0,1 0 0,-1 0 0,1 0 0,0-1 0,-1 1 0,1 0 0,0 0 0,-1 0 0,1 0 0,-1 0 0,1 0 0,0 0 0,-1-1 0,1 1 0,0 0 0,-1 2 0,1 0 0,0 0 0,0 1 0,0-1 0,-1 0 0,1 0 0,0-1 0,0-1 0,-1-2 0,1-1 0,0-1 0,-1-3 0,1-1 0,0-3 0,3 17 0,1-4 0,0-3 0,-1-3 0,0-4 0,-1-2 0,1 6 0,-1-6 0,0 2 0,2 5 0,0-1 0,-1 1 0,1-1 0</inkml:trace>
  <inkml:trace contextRef="#ctx0" brushRef="#br0" timeOffset="58679">18131 16244 24575,'34'-19'0,"0"-1"0,-6 8 0,13-5 0,0 0 0</inkml:trace>
  <inkml:trace contextRef="#ctx0" brushRef="#br0" timeOffset="58799">18264 16450 24575,'0'-12'0,"4"0"0,5-21 0,3-1 0</inkml:trace>
  <inkml:trace contextRef="#ctx0" brushRef="#br0" timeOffset="58954">18281 16781 24575,'31'-29'0,"-1"0"0,1-9 0,-4 7 0,0 0 0,0 0 0</inkml:trace>
  <inkml:trace contextRef="#ctx0" brushRef="#br0" timeOffset="59222">19077 15432 24575,'39'21'0,"0"0"0,0 0 0,-7-1 0,0 0 0,0 0 0</inkml:trace>
  <inkml:trace contextRef="#ctx0" brushRef="#br0" timeOffset="59403">19003 15811 24575,'37'-30'0,"0"0"0,0 1 0,0-1 0,0 0 0,-6 6 0,1 1 0,6-6 0,0 1 0,0-1 0,0 1 0,0-1 0</inkml:trace>
  <inkml:trace contextRef="#ctx0" brushRef="#br0" timeOffset="59635">19077 15846 24575,'4'49'0,"0"0"0,1-1 0,-1 1 0,1 0 0,-1 0 0,1-1 0,-1 1 0,1 0 0,-1-1 0,1 1 0,0-1 0,0-9 0,0-1 0,1 10-253,-2-5 1,0 10 0,1 7 0,0 4 0,0 1 0,0-4 0,0-6 0,1-9 0,0-14 0,0-16 0,3-14 0,-9-18 0</inkml:trace>
  <inkml:trace contextRef="#ctx0" brushRef="#br0" timeOffset="60157">19291 15946 24575,'30'37'0,"-34"-7"0,4 16 0,-4 0 0,-17-8 0,18-16 0,28-41 0,14-9 0,-9 0 0,-1 3 0,-3 16 0,-28 41 0,-13-5 0,-6 1-241,0 2 0,-3 1 1,-2-1 240,-2-5 0,-3-2 0,2-1 0,1 2 0,1-1 0,-8 2 0,6-3 0,19-8 0,31-22 0,11-11 0,-6 3 0,2-3-499,6-2 1,3-2 0,-1-1 498,-8 3 0,-1-1 0,2 1 0,13-5 0,3 1 0,-5 2 0,-8 2 0,-2 2 0,13-1 0,-14 12 0,-33 21 0</inkml:trace>
  <inkml:trace contextRef="#ctx0" brushRef="#br0" timeOffset="60749">19546 16203 24575,'0'-8'0,"0"1"0,0 3 0,0 5 0,3 12 0,6 13 0,8 18 0,-2-5 0,5 10 0,0 2 0,-2-6 0,-5-9 0,-1-4 0,0 6 0,1-1 0,2 7 0,1 3 0,-1 0 0,-2-5 0,-3-7 0,0 2 0,-6-3 0,-6 4 0,-5 2 0,-6-9 0,-28-8-145,-1-11 0,-10-2 0,0-4 1,10-5-1,0-2 0,-3-1 0,-2-1 1,-1 1-1,0 0 0,0-1 0</inkml:trace>
  <inkml:trace contextRef="#ctx0" brushRef="#br0" timeOffset="81808">6753 10610 24575,'-8'-1'0,"-2"-2"0,4 1 0,-1-2 0,4 4 0,2-3 0,0 2 0,2-1 0,17 18 0,13 19 0,-1-1 0,-7-9 0,-1 1 0,5 6-328,-5-5 0,4 6 0,3 4 1,3 4-1,1 1 0,0 2 1,1-1-1,-2-1 0,-1-1 1,-3-5-142,1 2 1,-3-3 0,-1-2 0,-1 0 0,2 2 0,1 4 0,4 4 455,-10-13 0,3 4 0,0 3 0,2 1 1,2 3-1,0 1 0,0 1 0,2 0 1,-1 1-1,0 0 0,0 0 0,0-1 1,-1-1-1,-1-2 0,-1-1 0,-1-3 1,-2-2-1,-1-3-182,8 12 1,-3-6 0,-1-3-1,-2-1 1,1 0 0,0 2-1,3 4 195,-3-2 0,3 5 0,1 3 0,1 2 0,0 1 0,0-1 0,-1-2 0,-2-3 0,-2-6 0,-2-5 0,-5-8 0,10 3 0,-5-7 0,2 10 0,-9-12 0,-18-34 0,-6-4 0</inkml:trace>
  <inkml:trace contextRef="#ctx0" brushRef="#br0" timeOffset="82870">10723 11007 24575,'-27'-6'0,"0"-1"0,26 22 0,7 11 0,16-5 0,12 3 0,4 7-365,-13-6 1,2 6 0,2 4 0,2 2 0,1 3 0,0-1 0,-1 0 0,-1-3 0,-2-2-183,4 2 1,-1-3 0,-2-1 0,1 0 0,1 3 0,1 3 218,-5-3 0,2 4 0,1 2 1,0 2-1,1 1 0,-1 0 1,0-1-1,-2-1 0,0-3 1,-3-3-220,2 3 1,-1-4 0,-3-1 0,1-1 0,0 1 0,2 3 449,0 1 0,1 2 1,0 2-1,2 0 1,-1 1-1,-1-2 1,-1-3-1,-1-2 97,1 0 0,-2-4 0,-1-1 0,0 0 0,2 3 0,2 2 0,2 5 0,1 1 0,-1-3 0,-4-5 0,-6-8 0,8 6 817,-14-2 0,-31-40 0,-9-1 1</inkml:trace>
  <inkml:trace contextRef="#ctx0" brushRef="#br0" timeOffset="84453">14807 10696 24575,'-21'-12'0,"5"3"0,10 8 0,9 17 0,12 8 0,12 9 0,5 4 0,-3-3 0,-7-5 0,0-1 0,0 2 0,5 5-328,-4-7 0,2 4 0,3 3 1,2 2-1,1 2 0,1 0 1,-1 0-1,-1-1 0,-1-2 1,-2-1-142,3 3 1,-3-3 0,-1 0 0,0-1 0,0 1 0,2 3 0,3 2 215,-7-7 1,2 3 0,1 1 0,2 2 0,0 0 0,0 2 0,1 0 0,-1-1 0,0 0 0,0-1 0,-2-1 0,-1-2 0,-1-2 39,6 10 0,-2-3 0,-2-2 0,0-1 1,1 1-1,1 1 0,2 2-63,-3-5 0,2 2 0,1 2 0,2 1 1,1 0-1,-1 0 0,0 0 0,-1-3 1,-3-2-1,-1-3 0,-4-3 276,8 8 0,-5-5 0,-1-3 0,2 2-109,4 2 1,4 3 0,-1-1 0,-6-7 0,-11-13 108,-12-12 2766,-5-9-2766,0 1 546,-1-23 0,1 0 0,0-3 0,1-11 0,0-1 0</inkml:trace>
  <inkml:trace contextRef="#ctx0" brushRef="#br0" timeOffset="85061">19676 10217 24575,'-38'-8'0,"11"30"0,8 11 0,15-2 0,10 8-328,1-10 0,5 8 0,3 5 1,3 4-1,2 2 0,0 3 1,1-2-1,0 0 0,-2-4 1,-2-4-220,4 7 1,-3-4 0,1-2 0,0 0 0,1 2 0,4 4 272,-7-11 1,3 1 0,1 3 0,1 0 0,1 2 0,0 1 0,0-1 0,1 0 0,-2 0 0,0-1 0,-1-2 0,-2-1 86,4 6 1,-2 0 0,0-1 0,-2-1 0,1-1-1,-1-1 1,-1-1 0,1-1 186,1 3 0,0-2 0,-1-1 0,0 0 0,0 1 0,2 2-57,-2-3 0,2 3 0,0 2 0,1 0 1,-1-1-1,0-1 0,-3-3 0,-1-5 57,6 16 0,-3-6 0,0-2 692,3 2 0,0 0 0,-5-15-692,-6-16 0,-7-13 0,-7-14 3276,-9-5-3018,1-9 0,0-5 0,2-3 0,2-3 0,1 3 0,0 0 0,0 0 0</inkml:trace>
  <inkml:trace contextRef="#ctx0" brushRef="#br0" timeOffset="85650">23917 10201 24575,'15'48'0,"-1"-1"0,1 1 0,-1-1 0,0 1 0,1-1 0,-1 1 0,0-1 0,1 1 0,-1-1 0,1 1 0,-1-1 0,0 1 0,1-1 0,-1 1 0,1-1 0,-1 1 0,0-1 0,1 0 0,1 1 0,0 1 0,1 1 0,0 2 0,1 0 0,0 0 0,0 1 0,0-1 0,0-1 0,0 0 0,0-2 0,0-1 0,-1-2 0,0-2 0,-1-3 0,-1-2 0,0-4 0,-1-3 0,-1-4-820,10 17 1,-3-11 0,0-4 0,2 5 582,5 7 1,3 6 0,0-1 0,-3-7-1,-8-13 237,-2-11 1367,-8-10-1367,-4-6 726,-4-2-726,0 0 0,-1-3 0,0-1 0,0-2 0</inkml:trace>
  <inkml:trace contextRef="#ctx0" brushRef="#br0" timeOffset="88996">22723 11062 24575,'8'42'0,"0"0"0,0 0 0,1 0 0,-1 0 0,-2-2 0,-1-2 0,0 1 0,1 4 0,1-3 0,1 5 0,1 2 0,1 1 0,-1 0 0,-1-2 0,0-3-656,-1 2 1,0-2-1,-1-2 1,0 0 0,1 0-165,1 7 1,1-2 0,0 1 0,2 0 163,0-5 1,2 1-1,1-1 1,-1-2 0,-2-4 494,2 14 0,1-9 1,8-10-1,-4-17 1,-18-49-1,0-1 1</inkml:trace>
  <inkml:trace contextRef="#ctx0" brushRef="#br0" timeOffset="89522">22784 11069 24575,'-6'0'0,"15"0"0,16 1 0,14 1 0,10 0 0,8 0 0,4 1 0,3 0 0,-1 0 0,-5-1 0,-5 1 0,-11-2-656,6 1 1,-8-1-1,-2 0 1,3 0 0,8 0 402,-11 0 1,6 1 0,3 0 0,3 0 0,3 1 0,1-1 0,0 0 0,0 1 0,-1-1 0,-2-1 0,-2 1 0,-5-1 0,-4-1-404,18-1 1,-6 0-1,-4-2 1,-2 1 0,-1 1 190,-1 0 1,-3 1-1,-1-1 1,1 0 464,6-1 0,1-1 0,-2 0 0,-7 1 1034,-4 1 1,-5 1-1035,5-3 0,-20 18 0,-8 30 0,-5-10 0,0 9 0,-1-6 0,0 8 0,0 5 0,-1 1 0,1 0 0,0-5 0,0-5 0,0-4 0,0 1 0,-1 0 0,0 6 0,0-2 0,-1 5 0,-1 3 0,0 2 0,0-1 0,-1-2 0,1-3 0,1-5 317,-1 5 1,1-4 0,-1-3 0,0 1-318,-3 3 0,0 2 0,-1-2 0,2-6 0,2 0 0,1-7 0,-2 4 0,-9-76 0,4 6 0,0 0 0</inkml:trace>
  <inkml:trace contextRef="#ctx0" brushRef="#br0" timeOffset="90449">22748 12134 24575,'-15'-4'0,"4"1"-328,21 3 0,17 1 0,14 0 1,11 2-1,6 1 0,4-1 1,1 1-1,-3 0 0,-7 0 1,-9-1-329,1 1 1,-6-1-1,-1 1 1,3 0 0,8 0 436,-12-1 1,6 0-1,4 1 1,4 0-1,2 0 1,3 0-1,0 0 1,1 0-1,0 0 1,-1 0 0,-3 0-1,-2 0 1,-4 0-1,-4 0 1,-5-1-80,13 2 0,-7 0 0,-4 0 0,0 0 0,4 0 298,-2-1 0,4 1 0,2-1 0,0 1 0,-3-1 0,-4-1 0,-7 0 1020,17 1 0,-10-2-1020,-12-2 0,-4 0 1824,-3 2-1824,-14 0 0,-8 1 0,0 0 3276,0-1-101,3 0-2924,8 11 1,-18-9-1,2 8 1</inkml:trace>
  <inkml:trace contextRef="#ctx0" brushRef="#br0" timeOffset="99874">29824 11156 24575,'-23'-8'0,"-7"7"0,-2 5 0,-9 13 0,12-3 0,-2 5 0,3 1 0,7 4 0,3 2-342,-8 12 0,4 2 342,9-7 0,5 1-1069,0 6 1,4 3 1068,-1 1 0,10 4 0,8-13 0,9 6 0,4 2 0,3 0 0,0-2 0,-3-5 0,-1-3 0,-3-3 0,4-3 0,7 2 0,-1-5 0,6 2 0,5 1 0,3 0 0,2-1 0,-1-2 0,-1-2 0,-3-5 0,-4-4-715,9-3 1,-5-6 0,0-5 0,5-3 714,-3-1 0,5-2 0,4-2 0,-1-3 0,-1-1 0,-5-1 0,-7-2 0,-3-4 0,-6-2 0,-3-3 0,1-4 0,-2 1 0,1-6 0,0-1 0,-1-2 0,-3 1 0,-4 4 0,4-10 0,-6 3 0,-5-7 0,-8 9 0,-3-6 0,-2-3 0,-3-2 0,0 1 0,-2 3 0,-1 6 0,-5-12 0,-3 6 0,-7-4 0,2 11 0,-4-5 0,-3-2 0,-3 0 0,-1 2 0,1 4 0,0 7 0,-5 0 0,0 7 0,-2 4 0,-7 3 0,4 4 0,-7 3 0,-4 1 0,-2 1 0,0 2 0,2 2 0,5 1 0,5 2 0,-10 4 0,8 4 0,-4 4 0,6 2 0,1 1 0,-1 0 0,1-1 0,0 1 0,-1-1 0</inkml:trace>
  <inkml:trace contextRef="#ctx0" brushRef="#br0" timeOffset="101864">28575 11029 24575,'-38'-2'0,"-1"0"0,4 14 0,7 18 0,-1 14 0,4-1 0,3-2 0,3 2-353,2-5 1,-1 4 0,1 3-1,6 0 353,5-3 0,5 1 0,2 2 0,1-3 0,1-2 0,0 4 0,3-3 0,2 4 0,1-5 0,1 6 0,2 1 0,1 0 0,1-4 0,-1-9 0,10 11 0,7-10 0,3-11 0,8 0 0,3-6 0,-7-10 0,3-15 0,-1-14 0,-9 1 0,4-5 0,0-4 0,-2-1 0,-6 0-1093,0-10 1,-7-1 0,0-3 620,-4 7 0,1-2 0,-1-2 0,-1 1 0,-3 2 472,-2-10 0,-3 1 0,-1 1 0,2 2 0,0 1 0,-10-2 0,-10 4 0,-9-2 0,-4 2 0,2 5 0,3 4 0,0 4 0,-9 2 0,-4 7 0,-9 0 0,-5 2 0,-2 3 0,3 2 0,7 4 0,-5 4 0,5 6 0,-4 3 0,5-1 0,-4 1 0,-1 3 0,4 1 0,7 4 0,-2 14 0,7 5 0,3 4 0,0 1 0</inkml:trace>
  <inkml:trace contextRef="#ctx0" brushRef="#br0" timeOffset="102345">28806 11721 24575,'43'-15'0,"0"-1"0,1 1 0,-1-1 0,1 1 0,-20 4 0,0 1 0,21-5 0,1 0 0,-1 1 0,1-1 0,0 1 0</inkml:trace>
  <inkml:trace contextRef="#ctx0" brushRef="#br0" timeOffset="102563">29077 11311 24575,'25'36'0,"0"-1"0,0 1 0,0-1 0,-16-3 0,-7 2 0,1 10 0,-1 11 0,-5-3 0,-10-13 0,-21-14 0,-11-10 0,5-1 0,0 0 0,-1 0 0</inkml:trace>
  <inkml:trace contextRef="#ctx0" brushRef="#br0" timeOffset="103712">27134 11147 24575,'-38'-9'0,"0"-1"0,-8 7 0,1 7 0,12 8 0,3 7-1639,-2 14 1,8 7 1080,13-9 0,5 1 1,9 7 557,8-5 0,9 6 0,5 4 0,5 3 0,2 0 0,-1-1 0,-1-4 0,-5-5 0,2 6 0,-2-6 0,1 0 0,7 2 0,-5-8 0,5 3 0,3 4 0,2 0 0,2-1 0,-1-3 0,-2-5 0,-2-6 0,-5-8 0,11-6 0,-3-11 0,-1-9 0,3-10 0,2-9 0,-4-7 0,-7 0 0,-9-5 0,-8-4 0,-3-5 0,-5 11 0,0-5 0,-1-2 0,-3-1 0,-2 2 0,-3 5 0,-5 1 0,-3 3 0,-3 1 0,-1 0 0,-4-9 0,-1-3 0,-3 4 0,-3 7 0,-6 8 0,-3 7 0,-1 3 0,5 2 0,-1 2 0,1 2 0,-15-2 0,0 0 0</inkml:trace>
  <inkml:trace contextRef="#ctx0" brushRef="#br0" timeOffset="103971">27262 10830 24167,'9'47'0,"0"1"0,1-1 0,-1 1 0,0-1 0,0 1 0,1-1 0,-1 1 0,0 0 0,0-1 0,1 1 0,-1-1 0,0 1 0,0-1 0,1 1 0,-1-1 0,0 1 0,0-1 0,0 1 0,1-1 0,0 4 0,0 1 0,0 0 0,1 1 0,0 0 0,-1 0 0,1 0 0,-1-2 0,0-1 0,-1-1 0,1-2 0,-2-3 0,0-1 0,-1-4 0,0-3 0,-2-4 0,1 11 0,0 0 0,0 0 0,0 0 0</inkml:trace>
  <inkml:trace contextRef="#ctx0" brushRef="#br0" timeOffset="104957">25609 11329 24575,'-18'27'0,"0"0"0,7 2 0,5 6 0,4 7 0,4 7 0,4 3 0,2-4-605,2-9 1,3-2-1,3-1 1,6 1 604,1-5 0,4 3 0,4 0 0,2 0 0,1-2 0,-1-3 0,-2-5-820,5 1 1,-2-6 0,2-2 0,2-3 492,5 1 1,4-1 0,1-3 0,-3-5 0,-5-9 326,-1-12 0,-6-10 0,-1-4 340,0-3 1,-1-5 0,-6-8-341,-12 7 0,-2-6 0,-2-6 0,-2-1 0,-2 0 0,-1 3 0,-2 5 0,-1-2 0,-2 5 0,-3-1 0,-2-3-469,1 3 1,0-5 0,-1-3 0,-2 1 0,-2 2 0,-4 6 0,-3 8 285,-20-1 0,-8 12 0,-1 3 183,10 2 0,-2 1 0,0 3 0,-4 3-31,-2 6 1,-5 4-1,0 2 1,1 3-1,6 0 1,-2 4 0,5 2-1,-1 4 1,2 6-1,0 0 1,0 0-1,0 1 1</inkml:trace>
  <inkml:trace contextRef="#ctx0" brushRef="#br0" timeOffset="105454">25767 10760 24575,'11'47'0,"1"0"0,-1 1 0,1-1 0,-1 1 0,1-1 0,-1 1 0,0-1 0,1 1 0,-1-1 0,1 1 0,-1-1 0,1 1 0,-1-1 0,1 1 0,-1-1 0,1-1 0,0 2 0,0 0 0,1 1 0,0 1 0,0 0 0,-1 0 0,1-1 0,0 0 0,0-1 0,0-2 0,0 0 0,-1-2 0,0-3 0,0-1 0,-1-3 0,0-3 0,7 17 0,-2-7 0,0-4 0,0-2 0,0 1 0,1 3 0,2 3 0,0 0 0,1 0 0,-1 0 0,0 0 0,0 0 0,0 0 0</inkml:trace>
  <inkml:trace contextRef="#ctx0" brushRef="#br0" timeOffset="107137">30009 11359 24575,'0'-15'0,"0"6"0,-6 49 0,1 3-1639,0-4 1,0 3 1464,1-5 1,2 2 549,0 2 1,-1 3 0,2-6-377,0-12 0,1-2 296,2 11 1,3-13-297,7-58 0,-5 12 0,-1-1 0,5-16 0</inkml:trace>
  <inkml:trace contextRef="#ctx0" brushRef="#br0" timeOffset="107334">29925 11116 24575,'35'35'0,"1"-1"0,-6-1 0,0 0 0</inkml:trace>
  <inkml:trace contextRef="#ctx0" brushRef="#br0" timeOffset="110209">30084 10641 24575,'-10'-14'0,"1"-1"0,3 7 0,-5-14 0,5 13 0,-27-23 0,15 21 0,-25-9 0,12 9 0,-1 2 0,5 3 0,-1 0 0,-13-4 0,-1-2 0,11 5 0,0-1 0,-17-5 0,2 0 0,21 7 0,1-1 0,-10-2 0,4 1 0,17 5 0,2 1 0,-12 0 0,7 2 0,-11 1 0,-14 11 0,19-8 0,-10 8 0,28-12 0,12 11 0,2-9 0,6 8 0</inkml:trace>
  <inkml:trace contextRef="#ctx0" brushRef="#br0" timeOffset="111440">28302 11089 24575,'-5'0'0,"-2"0"0,-1 0 0,3 0 0,-1-1 0,5 0 0,1-4 0,0 3 0,0-3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09:04:05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9246 6734 24575,'-10'-7'0,"2"1"0,8 5 0,0 11 0,-2 26 0,-2-4 0,-2 5 0,0 1-607,1-6 1,0 1-1,-1 2 607,-1 8 0,-2 5 0,1 0 0,0-5-780,0 6 1,-1-3 779,3-10 0,0 1 0,2-4 0,1-2 0,3-6 0,2-14 0,3 0 0</inkml:trace>
  <inkml:trace contextRef="#ctx0" brushRef="#br0" timeOffset="414">9136 6689 24575,'46'-3'0,"0"0"0,0-1 0,-17 6 0,1 3 0,4 4 0,9 3 0,2 3 0,-4 1 0,-11 1 0,-6 7 0,-10 5 0,-7 13 0,-7 8 0,-7-7 0,-7-10 0,-9 0 0,0-6 0,-6 5 0,-3 1 0,1-1 0,4-5 0,2-1 0,4-3 0,-3 1 0,-6 3 0,-3 3 0,1-2 0,8-6 0,-2 6 0,6-11 0,17-38 0,2-26 0,0 10 0,0 1 0</inkml:trace>
  <inkml:trace contextRef="#ctx0" brushRef="#br0" timeOffset="1000">9973 6667 24575,'-11'38'0,"0"0"0,0 1 0,1 2 0,-1 7 0,0 4 0,0 1 0,1-3 0,1-3-395,1 0 0,1-5 1,1 2-1,-2 6 395,1-7 0,0 7 0,-2 3 0,1 2 0,-1-1 0,2-2 0,0-6 0,1-7 0,1 6 0,1-9 0,-1 2 0,-2 21 0,0 2 0,2-33 0,4-57 0,-2-19 0</inkml:trace>
  <inkml:trace contextRef="#ctx0" brushRef="#br0" timeOffset="1300">9855 6580 24575,'43'9'0,"0"0"0,0 0 0,-1 0 0,1 0 0,0 0 0,0 0 0,0 0 0,7 9 0,3 2 0,-1 3 0,-6 0 0,-11 1 0,-15-2 0,-17 9 0,-16 2 0,-1-2 0,-7 4 0,-4-1 0,0-6 0,-15-1 0,-7-8 0,10-5 0,-6-2 0,0-1 0,5-4 0,-3-5 0,2-5 0,6-2 0,0 1 0,0-1 0</inkml:trace>
  <inkml:trace contextRef="#ctx0" brushRef="#br0" timeOffset="2148">10906 6788 24575,'-6'12'0,"5"17"0,8-7 0,13-4 0,5-4 0,16-7 0,-8-10 0,6-4 0,-3-1 0,1-2 0,1-3 0,-3 3 0,4-2 0,0 0 0,-6 2 0,2 0 0,-2 3 0,15 1 0,-6 7 0,-16 14 0,0 17 0,-11-15 0,15 2 0,-17-26 0,4-33 0,-15 11 0,1 0 0</inkml:trace>
  <inkml:trace contextRef="#ctx0" brushRef="#br0" timeOffset="2643">10813 7255 24575,'42'-5'0,"1"1"0,-1 0 0,1 0 0,-4-1 0,1 1 0,-2-2 0,-1-2 0,4-5 0,-3-3 0,-2 1 0,1 2 0,-2 2 0,4-4 0,-5 10 0,-6 38 0,-15-9 0,1 1 0,1-1 0,0-4 0,19-8 0,-4-13 0,9-10 0,-10-8 0,-8 3 0,-1-3 0,-5-1 0,1-1 0</inkml:trace>
  <inkml:trace contextRef="#ctx0" brushRef="#br0" timeOffset="5983">12835 6380 24575,'-5'9'0,"0"4"0,5 9 0,0 12 0,7-6 0,1 0 0,8-21 0,-1-3 0</inkml:trace>
  <inkml:trace contextRef="#ctx0" brushRef="#br0" timeOffset="6549">13169 6309 24575,'-14'26'0,"1"1"0,-10 8 0,-2-3 0,7-10 0,-4-1 0,-14 5 0,-8 2 0,3-3 0,4-3 0,-1-1 0,1-1 0,-5 3 0,0-1 0,8-3 0,6-5 0,3-1 0,-15 10 0,15-4 0,30-16 0,26-2 0,-4-6 0,4-2 0,11 0 0,4-4 0,-3-3 0,4-3 0,-4 1 0,1 2 0,-1 2 0,-8 0 0,0-1 0,-8 7 0,-7 8 0,-32 19 0,-19 11 0,2-3 0,8-8 0,-2-1-194,-11 12 1,-6 4-1,5-6 194,14-14 0,1-2 0,-18 15 0,19-12 0,7-4 0,28-13 0,17-9 0,-10 1 0,4-1 0,16-10 0,0 0 0,0 0 0,-12 3 0,-7 1 0,-20 8 0</inkml:trace>
  <inkml:trace contextRef="#ctx0" brushRef="#br0" timeOffset="6942">12601 7082 24575,'-4'39'0,"1"0"0,0 0 0,0-4 0,1 15 0,11-12 0,21-47 0,11-21 0,-1 1 0,2 5 0,4 0 0,-10 7 0,6-2 0,1-1 0,-1 3 0,-8 3 0,4 0 0,-4 7 0,14 8 0,-14 10 0,-42 20 0,-11 5 0,-6-1 0,1-17 0,-2-3 0,-9 2 0,0 1 0</inkml:trace>
  <inkml:trace contextRef="#ctx0" brushRef="#br0" timeOffset="7168">12900 6824 24575,'1'46'0,"-1"0"0,1 0 0,0 0 0,-1-1 0,1 1 0,0-6 0,0-6 0,0 6 0,-1 0 0,1 9 0,0 5 0,0 1 0,0-4 0,-1-7 0,0-11 0,-3 14 0,-2 0 0</inkml:trace>
  <inkml:trace contextRef="#ctx0" brushRef="#br0" timeOffset="7343">12922 7265 24575,'-22'34'0,"1"1"0,0-1 0,5-10 0,1 0 0,-8 12 0,-3 7 0,5-12 0,0-11 0,4-10 0</inkml:trace>
  <inkml:trace contextRef="#ctx0" brushRef="#br0" timeOffset="7788">12348 6894 24575,'-13'48'0,"-1"0"0,1-1 0,-1 1 0,1 0 0,0-4 0,-2 0 0,2 0 0,4-1 0,7-1 0,10 5 0,8 0 0,4-2 0,-1-5-1093,-2-5 1,0-4 0,5-1 339,5 1 0,4 2 0,2-5 1,0-7 752,-1-12 0,1-6 0,4-4 0,7 0 0,6-4 0,3-2 0,-1 0 0,-7 2 0,0 1 0,-6 0 0,4-1 0,-1-1 0,5-2 0,0 0 0,-4 0 0,-8 1 369,-5 1 0,-5 0 0,15-12 0,-3-2 0</inkml:trace>
  <inkml:trace contextRef="#ctx0" brushRef="#br0" timeOffset="8091">13653 6818 24575,'-5'0'0,"1"30"0,5 24 0,-1-5 0,-1-16 0,0 0-422,1 5 0,0 8 1,0-1-1,0-8 422,0-6 0,0-6 0,0 5 0,0-11 0</inkml:trace>
  <inkml:trace contextRef="#ctx0" brushRef="#br0" timeOffset="8399">13825 6326 24575,'6'43'0,"0"1"0,-1-1 0,1 0 0,0 0 0,-3-1 0,-1-5 0,0 9 0,0-7 0,-1 8 0,1 5 0,0 3 0,0 2 0,-1-1 0,0-3 0,-1-4 0,0-7-587,-1 5 0,-1-7 1,-1-1-1,0 3 587,0 1 0,-1 5 0,0 1 0,0-2 0,0-5 0,0-10 0,0-2 0,1-6 0,-3 20 0</inkml:trace>
  <inkml:trace contextRef="#ctx0" brushRef="#br0" timeOffset="8720">14124 6697 24575,'35'16'0,"0"0"0,1 0 0,-1 0 0,8 3 0,-2 3 0,-12 8 0,-21 4 0,-8 7 0,-6 4 0,-1-1 0,3-6 0,1 11 0,-3 0 0,-1-4 0,-1 6 0,-5-4 0,-3-16 0,-8-18 0,-1-12 0,3-12 0,-1-5 0,-9-6 0,0-1 0</inkml:trace>
  <inkml:trace contextRef="#ctx0" brushRef="#br0" timeOffset="8982">14103 7051 24575,'9'-6'0,"15"2"0,4 2 0,10 6 0,-11 34 0,-9 12 0,-21-22 0,-6 3 0,-1 10 0,-5 5 0,-2-5 0,-11-2 0,0-5 0,9-13 0,5 0 0,7 16 0,39-34 0,8-13 0,10-9 0,-3 2 0,-4 4 0,0-2 0,-6-3 0,0 1 0,0-1 0,1 1 0</inkml:trace>
  <inkml:trace contextRef="#ctx0" brushRef="#br0" timeOffset="9776">15202 7034 24575,'-7'0'0,"12"0"0,19 0 0,9-1 0,11 0 0,-5-1 0,-8 1 0,-1 0 0,9 0 0,0-1 0,0 0 0</inkml:trace>
  <inkml:trace contextRef="#ctx0" brushRef="#br0" timeOffset="9972">15346 6834 24575,'-1'43'0,"1"-1"0,-1 0 0,1 0 0,-1 1 0,0-1 0,1 3 0,-1 1 0,1-2 0,-1-3 0,1-5 0,0 3 0,0 1 0</inkml:trace>
  <inkml:trace contextRef="#ctx0" brushRef="#br0" timeOffset="11036">16270 6405 24575,'-4'-1'0,"16"12"0,9-2 0,6 8 0,3 0 0,8-3 0,-12-2 0,-1 0 0</inkml:trace>
  <inkml:trace contextRef="#ctx0" brushRef="#br0" timeOffset="11324">16064 6793 24575,'41'9'0,"0"0"0,0 0 0,-4 3 0,-2 2 0,-12 8 0,-16 15 0,-13 9 0,-2-2-1170,3 5 1,-1 0 1169,0-6 0,-1 2 0,1-5 374,0-10 0,3-4-374,3 0 48,27-37 0,7-15 0,-13-2 1,1-4-1,8-4 0,0 0 0,0-1 1</inkml:trace>
  <inkml:trace contextRef="#ctx0" brushRef="#br0" timeOffset="11660">16804 6391 24575,'29'25'0,"0"0"0,0 0 0,7 12 0,-17 2 0,-31-6 0,-16 1 0,3-3 0,8-4 0,0-3 0,-19 9 0,13-10 0,29-20 0,28-8 0,9-5 0,-19 4 0,1-1 0,22-4 0,-2-2 0,-15 0 0,-10 4 0</inkml:trace>
  <inkml:trace contextRef="#ctx0" brushRef="#br0" timeOffset="11914">16703 6823 24575,'1'42'0,"1"1"0,-1-1 0,1 1 0,0-1 0,-1 1 0,0 4 0,-1 1 0,0-1 0,6-7 0,9-11 0,19-9 0,11-13 0,-2-5 0,-1-3 0,2-6 0,-9-1 0,3-3 0,0-2 0,-5-3 0,-5-10 0,0 1 0,-1-1 0</inkml:trace>
  <inkml:trace contextRef="#ctx0" brushRef="#br0" timeOffset="12245">17623 6647 24575,'-30'28'0,"1"1"0,38 1 0,16 3 0,1-9 0,1-13 0,5-6 0,2 4 0,6 1 0,0-4 0,-5-7 0,7-21 0,-5-9 0,-5 3 0,-1 0 0</inkml:trace>
  <inkml:trace contextRef="#ctx0" brushRef="#br0" timeOffset="12471">17815 6522 24575,'-12'39'0,"-1"0"0,6-4 0,-1 8 0,1 5 0,-1 3 0,1-1 0,1-3 0,1-7-636,-1 7 0,3-6 0,-1 6 636,-1 0 0,-2 9 0,1 3 0,0-2 0,4-11 0,5-15 0,14-8 0,4-23 0</inkml:trace>
  <inkml:trace contextRef="#ctx0" brushRef="#br0" timeOffset="12815">18114 6491 24575,'42'17'0,"0"0"0,0 1 0,-5-3 0,-1 2 0,-11 10 0,-17 6 0,-10 10 0,-5 6 0,-3 1 0,0-2 0,4-8 0,3 1 0,1-5 0,0 6 0,-1-2 0,-2 9 0,-1 2 0,2-1 0,4-8 0,4-11 0,26 5 0,12-33 0,4-13 0,-11-3 0,-3-8 0,-3-4 0,0-6 0,-3 0 0,-1-9 0,0 0 0</inkml:trace>
  <inkml:trace contextRef="#ctx0" brushRef="#br0" timeOffset="13459">19057 6839 24575,'38'-6'0,"0"1"0,1 0 0,-4 1 0,1 0 0,-4 1 0,3-2 0,-4 2 0,15 1 0,-21-2 0,-14 4 0</inkml:trace>
  <inkml:trace contextRef="#ctx0" brushRef="#br0" timeOffset="13623">19241 6691 24575,'-2'48'0,"-1"0"0,1 1 0,-4-15 0,-1 0 0,3 6 0,0 0 0,0 0 0,0-1 0</inkml:trace>
  <inkml:trace contextRef="#ctx0" brushRef="#br0" timeOffset="15211">20280 6373 24575,'-7'0'0,"0"1"0,-22 23 0,-1 4 0,7-1 0,-6 8 0,-2 3 0,5-6 0,-5 5 0,1 0 0,5-7 0,-2 4 0,0-2 0,5-5 0,2-6 0,0 0 0</inkml:trace>
  <inkml:trace contextRef="#ctx0" brushRef="#br0" timeOffset="15457">19914 6205 24575,'20'44'0,"-1"0"0,1 0 0,-1 0 0,1 0 0,-1 0 0,1 0 0,-1 0 0,-3 1 0,0 2 0,0 2 0,-1 1 0,-2-1 0,0-2 0,-2-2 0,-3-5 0,-2-4 0,-2 12 0,-5-9 0,-3 3 0,-1 6 0,-1 5 0,-3-6 0,-3-18 0,-12-21 0,-14-21 0</inkml:trace>
  <inkml:trace contextRef="#ctx0" brushRef="#br0" timeOffset="15644">20192 6855 24575,'-13'30'0,"-8"0"0,-11 10 0,-5 4 0,1-1 0,8-7 0,9-6 0,4-4 0,-5 3 0,-8 6 0,-7 7 0,-2-1 0,6-6 0,14-13 0,11-15 0</inkml:trace>
  <inkml:trace contextRef="#ctx0" brushRef="#br0" timeOffset="15892">20464 6300 24575,'45'-12'0,"0"-1"0,0 0 0,-5 3 0,-2-1 0,-9 0 0,-8-9 0,-10 0 0</inkml:trace>
  <inkml:trace contextRef="#ctx0" brushRef="#br0" timeOffset="16068">20693 6004 24575,'-3'42'0,"0"-1"0,1 1 0,-1-1 0,-1 4 0,-1 1 0,0-5 0,0 7 0,0 2 0,-1-4 0,0-8 0,-3-1 0,0-6 0,-1 4 0,-2-10 0,-2-24 0</inkml:trace>
  <inkml:trace contextRef="#ctx0" brushRef="#br0" timeOffset="16228">20524 6403 24575,'33'-3'0,"1"0"0,11-3 0,-31-5 0</inkml:trace>
  <inkml:trace contextRef="#ctx0" brushRef="#br0" timeOffset="16441">20310 6791 24575,'33'-28'0,"1"-1"0,-1 1 0,0 0 0,0 0 0,1 0 0,-1-1 0,1-1 0,3-1 0,-1-1 0,-4 3 0,-6 2 0,-7 5 0,-5-16 0</inkml:trace>
  <inkml:trace contextRef="#ctx0" brushRef="#br0" timeOffset="16647">20570 6648 24575,'-7'44'0,"0"1"0,0 0 0,0-1 0,0 1 0,0 0 0,0-1 0,1 1 0,-1-1 0,1 3 0,0 1 0,0 1 0,0-1 0,1-2 0,-1-3 0,2-4 0,-1-5-1093,-1 12 1,2-9 0,-1 3 859,1 3 1,0 6-1,0-7 1,3-19-1,2-20 1,-1-14 0</inkml:trace>
  <inkml:trace contextRef="#ctx0" brushRef="#br0" timeOffset="17010">20556 6737 24575,'28'-18'0,"-1"0"0,8 44 0,-6 17 0,-18-6 0,-5 5-820,2-2 1,0 5 0,0 2 0,-1-2-274,-3 4 1,-1-2 0,1 7 756,-1-15 1,2 5-1,0 3 1,0 1-1,0-1 1,1-1 0,-2-4 335,1 0 0,-1-3 0,0-1 0,1 1 0,-1 4 0,1-2 0,-1 4 0,1 3 0,0 1 0,0-1 0,0-3 0,-1-4 0,-1-7 808,1 5 0,-1-7 0,0-1-808,1 27 0,-4-23 0,-18-77 0,6 4 0,0-1 0</inkml:trace>
  <inkml:trace contextRef="#ctx0" brushRef="#br0" timeOffset="17199">20537 7215 24575,'34'-17'0,"1"0"0,0-1 0,-14 20 0,23-14 0,-1 0 0</inkml:trace>
  <inkml:trace contextRef="#ctx0" brushRef="#br0" timeOffset="17340">20501 7455 24575,'-8'15'0,"17"-5"0,26-10 0,-6-6 0,1-3 0,5-4 0,-2-3 0,-1-3 0,-2-3 0,-2-1 0,0-1 0</inkml:trace>
  <inkml:trace contextRef="#ctx0" brushRef="#br0" timeOffset="22068">16299 7677 24575,'-2'17'0,"0"1"0,3 17 0,4 7 0,2-7 0,1 0 0,3 5 0,7 3 0,-5-39 0,15-16 0,1-6 0,9-8 0,1-1 0,-5 4 0,3 1 0,-1 1-420,-2-4 0,6-4 1,-3 1-1,-8 9 420,-3 9 0,-5 3 0,-6 16 0,5 6 0,4 16 0,0-1 0,1 0 0,-9-11 0,3-1 0,18 2 0,9-1 0,-5-5 0,-13-7 0,0-4-492,8 0 1,5-2 0,-5-1 491,-7-3 0,-1-1 460,8-3 0,-2 0-460,8-1 0,-13 10 0,-5 5 0,-11 12 0,14 4 0,4-1 0,4 0 0,5-9 0,8-9 0,-13-12 0,6-8 0,2-4 0,-2 1 0,-5 4 0,11 2 0,0-1-161,-11 1 1,6-4 0,2 1-1,-6 3 1,-9 7 160,2 15 509,-5 2 1,0-1-510,9-1 0,14-5 0,-1-3 0,-13-4 0,3 1 0,-11-2 0,-28 2 0,-2 2 0</inkml:trace>
  <inkml:trace contextRef="#ctx0" brushRef="#br0" timeOffset="24483">17247 7976 24575,'-5'-2'0,"2"1"0,0 2 0,1 15 0,0 13 0,-2 16 0,0 8 0,1 0 0,-1-7 0,1-2 0,1-5 0,-1 7-502,0-3 0,0 6 0,-1 4 0,1 0 0,0-2 1,1-3 501,0-5 0,1-1 0,0-2 0,1-1 0,-1-1 0,-1 13 0,1-3 0,0 3 0,0-10 0,0 3 0,1 1 0,-1-2 0,1-6 0,-1 14 0,0-6 354,0 3 0,0-8-354,1-13 0,-1-13 0,0-14 0,-10 0 0,-4 0 0,-28-1 0,-11 0 0,13 0 0,-8 1-446,14 2 1,-8 1 0,-5 0 0,-2 2 0,1-1 0,2 1 0,4-1 445,-4 1 0,5-1 0,-1 2 0,-8 1 0,12-1 0,-5 1 0,-4 2 0,-4 0 0,-1 1 0,-1 0 0,0 0 0,3-1 0,2 1 0,3-1 0,7-1 0,-8 1 0,8 0 0,2-1 0,-2 1 0,-6 1 0,7-3 0,-6 2 0,-2 0 0,-3 1 0,-1-1 0,1 1 0,2-1 0,2-1 0,5-1 0,6-1 0,-14 3 0,9-2 0,-5-1 0,1-1 0,-6 0 0,-1-1 0,3 0 0,7-1 0,-6 0 0,4-1 0,0 0 0,-3 0 0,7-1 0,-6-1 0,6 2 0,21-10 0,6 5 0,0-8 3276,7 10-1133,-1-1-2143,2 2 0,-1 0 0,-2-3 0,-20-21 0,3-1 0,1 1 0,-3-4 0,2-5 0,-1-3 0,-1-2-1093,2 2 1,-1-1 0,0-3 674,5 8 1,0-2 0,-1-2 0,1-1 0,-1-4 417,4 4 0,0-3 0,-1-2 0,1-2 0,0 0 0,0 1 0,2 2 0,0 2 0,0-4 0,1 4 0,1 1 0,0-2 0,0-2 0,0 0 0,-2-3 0,1-1 0,-1-1 0,2 1 0,0 4 0,3 3-613,-1-13 0,3 6 0,0 6 613,0 4 0,1 3 0,-2-7 0,-1 10 0,2 24 0,1 2 0,4 5 3276,-1-2-1841,3-11 1056,0 5-2491,-3-6 0,1 10 0,-19 19 0,-5 25 0,8-9 0,0 6 0,0-1 0,-2 7 0,2 1 0,5-7 0,-1 0 0,3-5 0,0 1 0,18-58 0,4-19 0,-3-3 0,1-5 0,-1 8 0,1-3 0,-1 2 0,-2 5 0,-1 1 0,-2 7 0,-1-5 0,6 12 0,17 36 0,3 4 0,9 2 0,3 1 0,-16-5 0,-1 1 0,7 10 0,-4 3 0,-7 17 0,-17-15 0,0 0 0</inkml:trace>
  <inkml:trace contextRef="#ctx0" brushRef="#br0" timeOffset="24938">14904 9636 24575,'7'40'0,"0"0"0,-2-7 0,0 0 0</inkml:trace>
  <inkml:trace contextRef="#ctx0" brushRef="#br0" timeOffset="25135">14494 9993 24575,'8'48'0,"-1"0"0,-2-21 0,0 0 0,6 22 0,-1-5 0,-1-26 0,-6-11 0</inkml:trace>
  <inkml:trace contextRef="#ctx0" brushRef="#br0" timeOffset="25364">14466 10018 24575,'42'3'0,"5"-6"0,5-1 0,-7 1 0,2 0 0,-2-3 0,3-1 0,-1 0 0,-1 2 0,-1-1 0,-5 0 0,-3 0 0,-3 0 0,8 1 0,-10 8 0,-28 20 0,-14 15 0,-6 2 0,-5-3 0,-1-5 0,0 1 0</inkml:trace>
  <inkml:trace contextRef="#ctx0" brushRef="#br0" timeOffset="25554">14695 10125 24575,'30'-7'0,"-21"7"0,18 4 0</inkml:trace>
  <inkml:trace contextRef="#ctx0" brushRef="#br0" timeOffset="25707">14620 10310 24575,'31'-3'0,"-4"-1"0,-2 0 0,-5-4 0,13-5 0</inkml:trace>
  <inkml:trace contextRef="#ctx0" brushRef="#br0" timeOffset="25894">14396 10557 24575,'43'-10'0,"0"0"0,-1 0 0,-6-1 0,0-1 0,8-2 0,7-2 0,1-1 0,-11-1 0,-6-7 0,-5-1 0,2-2 0,0 0 0</inkml:trace>
  <inkml:trace contextRef="#ctx0" brushRef="#br0" timeOffset="26127">14872 10076 24575,'-11'45'0,"1"0"0,-1 1 0,1-1 0,-1 0 0,1-4 0,0 0 0,0-1 0,-1-2 0,0-1 0,-8 9 0,-1-3 0,0-4 0,-3-1 0,0-2 0,-3 9 0,0-6 0,-7-14 0</inkml:trace>
  <inkml:trace contextRef="#ctx0" brushRef="#br0" timeOffset="26274">14779 10489 24575,'20'38'0,"0"-1"0,-3-15 0,5 12 0,0 1 0</inkml:trace>
  <inkml:trace contextRef="#ctx0" brushRef="#br0" timeOffset="26539">15373 9847 24575,'-5'43'0,"1"-1"0,-1 1 0,0-1 0,1 1 0,-1-1 0,-3-7 0,-1 1 0,2 7 0,-1 1 0,1 0 0,-1 0 0,0 0 0,1 0 0</inkml:trace>
  <inkml:trace contextRef="#ctx0" brushRef="#br0" timeOffset="27191">15229 10189 24575,'8'37'0,"0"1"0,0-1 0,-8-4 0,-2 1 0,0 9 0,-1 8 0,0 0 0,0-11 0,0-10 0,1-6 0,4 25 0,22-55 0,8-13 0,5-6 0,0-5 0,-10 10 0,0-2 0,0-3 0,-1-4 0,1-6 0,-1 1 0,-3 2 0,2-7 0,-2 1 0,-2 1 0,1-3 0,-10 14 0,-11 20 0,-9 32 0,-4 17 0,8-17 0,-1 1 0,-3 5 0,-2 4 0,3-4 0,-1 11 0,1-20 0,0-18 0,0-40 0,1-7 0,0-11 0,1 4 0,1 3 0,2-1 0,6 4 0,4-7 0,1 2 0,2 9 0,2 10 0,7 7 0,14 0 0,9 4 0,-4 9 0,-10 10 0,-2 9 0,5 13 0,1 10 0,-9-1 0,-13-4 0,-8 3 0,-5 11 0,-6 4 0,-6-8 0,-11-16 0,-5-5 0,-12 8 0,0 0 0</inkml:trace>
  <inkml:trace contextRef="#ctx0" brushRef="#br0" timeOffset="27395">15725 10119 24575,'-17'38'0,"-1"0"0,1-1 0,0 1 0,5-5 0,1 1 0,-4 6 0,-3 8 0,1-1 0,7-12 0,10-4 0,0-13 0</inkml:trace>
  <inkml:trace contextRef="#ctx0" brushRef="#br0" timeOffset="27605">15703 10274 24575,'0'38'0,"0"1"0,-1-1 0,5 9 0,1 1 0,2-6 0,0-10 0,3-3 0,1 7 0,3-5 0,13-14 0,3-34 0,-6 1 0,0-4 0,3-9 0,0-3 0,-1-5 0,-1-1 0,-1 0 0,0-1 0</inkml:trace>
  <inkml:trace contextRef="#ctx0" brushRef="#br0" timeOffset="32474">12203 8105 24575,'0'-7'0,"1"2"0,-1-1 0,13 1 0,3-2 0,21 5 0,16 2 0,-5 2 0,-9 1 0,0 2-756,0-2 1,6 0 0,0 0 0,-7 2 755,0 6 0,0 0 0,1-6 0,6-1 0,1-1 0,-5-2 0,9-4 0,0-2 0,-9 2 0,6 0 0,-1-2 0,-7-3 0,2-12 0,-7-1-483,1 4 1,-2 1 482,-5 2 0,-3 1 0,13-4 0,-16 10 0,21 28 0,-25-13 2854,22 20-2854,-15-24 0,0-3 0,13 2 0,-4-1 0,11 1 0,2 0 0,-7 0 0,1 2 0,0-1 283,-5-2 0,4 1 0,1 0 0,-6-1-283,3 2 0,-6-1 0,1-2 0,0 2 0,-32-2 0,5 1 0,9-18 0,-5 11 0,4-13 0,-12 15 0</inkml:trace>
  <inkml:trace contextRef="#ctx0" brushRef="#br0" timeOffset="33932">19683 8044 24575,'0'-10'0,"27"-1"0,1 8 0,6 1 0,11 1 0,4 1 0,-7 2 0,2 3 0,0 0-420,-2-2 0,6-1 1,-1 0-1,-8 1 420,-6 2 0,-2 1-175,11-4 1,-3-1 174,-3 0 0,10-1 0,-44 1 0,-2 5 0,2 3 1222,13-1-1222,4 2 0,11-8 0,11-4 0,4-1 0,-8 1 0,-1 2 0,0 0-251,2-2 1,7 0 0,-2 0-1,-9 1 251,5-1 0,-10 2 0,-14 0 0,-4 0 0,-9-3 0,-2-5 0,-3-3 0</inkml:trace>
  <inkml:trace contextRef="#ctx0" brushRef="#br0" timeOffset="35200">19532 8006 24575,'18'18'0,"4"9"0,-9-7 0,1 2 0,0 0 0,0-1 0,7 4 0,0-3 0,4 1 0,15-33 0,1-12 0,-22 5 0,-1-2 0,8-7 0,2-3 0,-4 5 0,2-3 0,10 10 0,-16 29 0,2 9 0,1 3 0,2 7 0,-2-7 0,0-3 0,-5-12 0,21-30 0,4-10 0,-3 8 0,-12 4 0,2-3 0,-5 5 0,-2 6 0,-5 21 0,-9 6 0,8 26 0,-6-22 0,30 6 0,-8-29 0,3-1 0,10-2 0,-6 1 0,-14 2 0,0 0 0,27-6 0,-8 2 0,-33 6 0,3-1 0,-3-2 0,28-11 0,-20 5 0,16-11 0,-30 8 0,-3-2 0</inkml:trace>
  <inkml:trace contextRef="#ctx0" brushRef="#br0" timeOffset="37602">20375 8202 24575,'-5'22'0,"0"6"0,-2 8 0,1 0 0,0-4 0,0-1 0,-1 7-469,0 1 1,-1 8 0,-1 4 0,0 3 0,0-1 0,1-2 0,0-6-352,0 4 1,0-7 0,0 2 0,0 9 545,3-16 1,0 4 0,0 5 0,-1 3 0,0 2 0,1 1 0,-1 0 0,1 0 0,0-3 0,0-2 0,1-4 0,0-5 252,-1 10 0,2-8 0,0-1 0,0 0 0,0 7 21,0-2 0,0 6 0,1 3 0,-1 3 0,0 0 0,1-2 0,0-4 0,1-5 0,0-8 94,1 5 0,1-8 1,0 1-95,0 16 0,-1 3 0,1-9 1870,4 1-1870,-4-21 0,1-7 0,-2-16 3276,0 0-1554,0 1 1063,-1 1-2785,-3 1 0,3-1 0,-7 0 0,5-3 0,-3 1 0,-12-2 0,-3 3 0,-19-1 0,-8 2 0,7 0 0,-2 2-1093,-2-1 1,-4 2 0,1 0 694,3 2 1,2 0 0,-9 3 397,13-4 0,-5 2 0,-4 1 0,-3 1 0,0 0 0,0-1 0,2 0 0,3-1-547,1-1 1,3-1 0,2 0 0,-1 0 0,-3 1 0,-5 0 499,8-1 1,-3 1 0,-2 1 0,-3 0 0,-2 0 0,0 1 0,-1-1 0,1 0 0,1 0 0,2-1 0,3 0 0,3-1-423,-6 0 1,4-1 0,1-1 0,2 0 0,0 0 0,-1 1 0,-3 1 384,3-1 1,0 2 0,-2 0 0,0 0 0,0 0 0,-2 0 0,0 0 0,-1 0 0,0 0 83,0-2 0,-1 1 0,-1-1 0,-1 0 0,-1 0 0,0 0 0,0 0 0,2 0 0,0 0 0,3-1 0,1 1 0,-6 0 0,3 1 0,3-1 0,1 0 0,-3 0 0,-3 1 0,-6-1 0,15-2 0,-2 0 0,-4 0 0,-2 0 0,-2 0 0,-2 1 0,-1-1 0,-1 0 0,0 1 0,1-1 0,0 0 0,1-1 0,3 1 0,1-1 0,3 0 0,3 0 0,4-1 0,-13 1 0,7-1 0,3 0 0,2 0 0,0-1 0,-4 1 0,-6 0 0,9 0 0,-4 0 0,-3 0 0,-2 0 0,-2 1 0,-2-1 0,1 1 0,-1 0 0,2-1 0,1 0 0,3 1 0,3-1 0,4-1 0,4 1 0,-12-1 0,8 1 0,3-1 0,0 0 0,-6 0 0,3 1 0,-4 0 0,-3 0 0,0 1 0,0 0 0,2-1 0,3 1 0,6-1 0,-16 3 0,7 0 0,-1-1 0,4 0 0,-2 0 0,2 0 0,5 0-147,-5 1 1,6 0 146,-6-3 2195,16 2-2195,25-4 3162,3 1-3162,2-6 3276,-2-3-2194,0-24 1,-1-18 0,-1 1-1083,-1 15 0,0 0 0,-1-6-469,1 1 1,-1-6 0,0-5 0,0-2 0,0 0 0,0 3 0,-1 4 130,0-8 0,0 4 1,-1 1-1,0-3 338,1 7 0,0-3 0,-1-1 0,1 1 0,0 2 0,0 4 0,-2-11 0,0 5 0,1 2 0,1 9 0,0 1 0,0 3 0,-1 1 0,1 4 0,-1-5 0,1 24 0,4 8 0,-2 0 0,2 0 3276,-5 34-1188,-5 3-2088,-2-2 0,-3 8 0,2-6 0,3-13 0,0-1 0,-8 20 0,1-16 0,9-53 0,2-16 0,2 7 0,0-4 0,-1 1 0,-2-5 0,1 0 0,1 6 0,0-2 0,2 3 0,-6-11 0,6 16 0,28 66 0,2-3 0,-5-5 0,5 2 0,12-2 0,0-3 0,-5 11 0,-4-11 0,-5 1 0,-22 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08:27:16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7845 6854 24575,'0'-4'0,"0"0"0,4 3 0,3 1 0,7 7 0,11 15 0,0-1 0,1 2 0,0 1 0,0-2 0,2-3 0,-1-2 0,-9-10 0,17-15 0,3-9 0,-20 0 0,0-3-203,18-13 1,0-2 202,-18 8 0,2 0 0,17-6 0,2 5 0,0 1 0,-4 8 0,-2 8 0,-13 15 0,13 24 0,-14-8 0,-2 2 0,-1 0 0,2 1 0,10 3 0,2-1 0,3 1 0,-3-7 0,0-2 0,-5-5 0,9-4 0,-13 0 405,21 0-405,-22-3 0,9 3 0,-5 5 0,-5-3 0,8 1 0,2-1 0,9-2 0,5-14 0,0-4 0,1-10 0,-16 3 0,-3-1 0,-2 0 0,-12 14 0,0 1 0,-7 6 0,8-3 0,-6 0 0,2-1 0,-14-20 0,-3-7 0</inkml:trace>
  <inkml:trace contextRef="#ctx0" brushRef="#br0" timeOffset="634">7641 5594 24575,'8'26'0,"4"2"0,8-7 0,-5-8 0,4 0 0</inkml:trace>
  <inkml:trace contextRef="#ctx0" brushRef="#br0" timeOffset="796">7795 5522 24575,'17'33'0,"0"0"0,0 7 0,7 4 0,-1-1 0</inkml:trace>
  <inkml:trace contextRef="#ctx0" brushRef="#br0" timeOffset="1425">9357 5458 24575,'-6'48'0,"7"-19"0,1-2 0,2 1 0,6 9 0</inkml:trace>
  <inkml:trace contextRef="#ctx0" brushRef="#br0" timeOffset="1601">9495 5432 24575,'-6'48'0,"1"0"0,-1-2 0,0 1 0</inkml:trace>
  <inkml:trace contextRef="#ctx0" brushRef="#br0" timeOffset="15037">12797 5741 24575,'-6'-11'0,"3"2"0,0-1 0,2 4 0,-1 0 0,2 7 0,-2 5 0,2 4 0,-10 34 0,-1-12 0,-1 4 0,0-2 0,0-13 0,19-11 0,12-35 0,4 2 0,2-1 0,9-7 0,-1 6 0,-1 2 0,-2 4 0,-5 8 0,-2 1 0,-10 2 0,-2 7 0,-8-1 0,-3 1 0</inkml:trace>
  <inkml:trace contextRef="#ctx0" brushRef="#br0" timeOffset="15245">12900 5872 24575,'45'12'0,"-30"-6"0,35 0 0</inkml:trace>
  <inkml:trace contextRef="#ctx0" brushRef="#br0" timeOffset="15484">13244 5499 24575,'-3'49'0,"-7"-8"0,-2 0 0,2 0 0,-3-10 0,1 0 0</inkml:trace>
  <inkml:trace contextRef="#ctx0" brushRef="#br0" timeOffset="15650">13339 5562 24575,'27'6'0,"-1"0"0,-8-2 0,27 4 0</inkml:trace>
  <inkml:trace contextRef="#ctx0" brushRef="#br0" timeOffset="15832">13400 5639 24575,'40'7'0,"-10"1"0,-26-7 0</inkml:trace>
  <inkml:trace contextRef="#ctx0" brushRef="#br0" timeOffset="16336">12803 6126 24575,'42'15'0,"-11"-6"0,-25-5 0</inkml:trace>
  <inkml:trace contextRef="#ctx0" brushRef="#br0" timeOffset="16560">12781 6427 24575,'-5'28'0,"-1"0"0,3 11 0,0 7 0,1-7 0,0 8 0,2 6 0,3-19 0,7-68 0,4-14 0</inkml:trace>
  <inkml:trace contextRef="#ctx0" brushRef="#br0" timeOffset="17119">13165 6060 24575,'42'-4'0,"1"1"0,-1-1 0,-2-1 0,0 1 0,-6-1 0,-7 1 0,-3 0 0,4-1 0,-3-1 0,1-1 0,-3 10 0,-22 44 0,-2 2 0,0-8 0,0 8 0,1-3-724,-1 0 1,0 1 723,0-4 0,1 3 0,-1-3 0,1-6 0,0-2 0,0-2 0,-1 5 0,-2-1 0,-3 13 0,-4-6 0,-6-8 0,0-14 0,-3-6 0,-13-14 0</inkml:trace>
  <inkml:trace contextRef="#ctx0" brushRef="#br0" timeOffset="17629">12995 6332 24575,'3'42'0,"0"0"0,0 0 0,1 0 0,1 2 0,0-21 0,-7-45 0,0-18 0,7 2 0,3-5 0,2 7 0,14-6 0,9 19 0,3 9 0,10 22 0,-10 5 0,-5 6 0,-16 2 0,-6 6 0,-6 16 0,-6 7 0,-2-6 0,-1-15 0,-3-1 0,-2 9 0,-3 2 0,-1-15 0,-7-27 0,-2-24 0,11-12 0,17-3 0,6-2 0,0 8 0,3 1 0,2 5 0,0 0 0,0 0 0</inkml:trace>
  <inkml:trace contextRef="#ctx0" brushRef="#br0" timeOffset="18050">13920 5503 24575,'14'30'0,"0"1"0,1-1 0,5 11 0,0 0 0</inkml:trace>
  <inkml:trace contextRef="#ctx0" brushRef="#br0" timeOffset="18243">14190 5455 24575,'-14'20'0,"-4"14"0,-4 11 0,1-7 0,6-16 0,-2-1 0,-6 18 0,-1-1 0,0 1 0</inkml:trace>
  <inkml:trace contextRef="#ctx0" brushRef="#br0" timeOffset="18419">13881 5967 24575,'0'34'0,"0"1"0,2 5 0,3-6 0,0-16 0,5 4 0</inkml:trace>
  <inkml:trace contextRef="#ctx0" brushRef="#br0" timeOffset="18656">13901 5831 24575,'44'-5'0,"0"0"0,-3 0 0,0 3 0,0 4 0,-3 4 0,2 3 0,-10 1 0,-8 4 0,-27 15 0,-12-2 0,-6 1 0,3-9 0,-1-2 0,-13 7 0,-2-3 0,9-13 0,0 1 0</inkml:trace>
  <inkml:trace contextRef="#ctx0" brushRef="#br0" timeOffset="18845">13959 5945 24575,'44'1'0,"0"1"0,-10 0 0,1 1 0</inkml:trace>
  <inkml:trace contextRef="#ctx0" brushRef="#br0" timeOffset="19012">13911 6196 24575,'45'-11'0,"0"0"0,-17 1 0,17-4 0,0 0 0</inkml:trace>
  <inkml:trace contextRef="#ctx0" brushRef="#br0" timeOffset="19244">13662 6639 24575,'37'-18'0,"0"-1"0,1 0 0,-1 1 0,1-1 0,3 1 0,3-1 0,2 1 0,-2 0 0,-2 1 0,-6 3 0,-1 0 0,-4 2 0,2 0 0,3-1 0,4-2 0,-2 1 0,-7 2 0,9-7 0</inkml:trace>
  <inkml:trace contextRef="#ctx0" brushRef="#br0" timeOffset="19815">14009 5880 24575,'4'28'0,"3"11"0,0 5 0,-2-4 0,-1 6-410,-1-12 0,0 6 1,1 6-1,0 3 1,-1 0-1,1-1 0,-1-3 1,-1-5-411,1 5 1,-2-5 0,1 0 0,-1 5 350,1-4 1,1 5 0,-1 3 0,0 1 0,1-3 0,-1-5 0,-1-8 461,1 12 0,0-10 2603,1 3-2596,-2-20 381,-5-30 1,3-12 0,-4-11 0</inkml:trace>
  <inkml:trace contextRef="#ctx0" brushRef="#br0" timeOffset="40587">16004 5830 24575,'-3'-2'0,"0"-1"0,1 2 0,0-1 0,-1 2 0,1 3 0,-4 6 0,-3 4 0,-13 27 0,3-6 0,4 10 0,1 2 0,6-19 0,1-1-432,-2 19 0,2-2 432,1-2 0,5-6 0,-1 0 0,2 6 0,2 1 0,2-1 0,3-13 0,-1-1 0,1-5 0,2-17 0,-2 7 0,-1-12 0,-2-5 0,3-4 0</inkml:trace>
  <inkml:trace contextRef="#ctx0" brushRef="#br0" timeOffset="43550">16739 5761 24575,'15'30'0,"-1"1"0,-1-8 0,1-2 0,1 4 0,5 7 0,-15-21 0,-4-8 0,0 2 0</inkml:trace>
  <inkml:trace contextRef="#ctx0" brushRef="#br0" timeOffset="43802">17073 5611 24575,'-20'43'0,"-1"0"0,1-1 0,-2-4 0,1-12 0,0-3 0,-3 1 0,0 1 0</inkml:trace>
  <inkml:trace contextRef="#ctx0" brushRef="#br0" timeOffset="44054">16395 6203 24575,'25'-4'0,"4"-6"0,12-8 0,5-2 0,0 0 0,-7 3 0,-5 2 0,-3 2 0,4-2 0,6-3 0,7-3 0,2-1 0,-4 0 0,-10 3 0,-4-2 0,-7 1 0,5-9 0,-3-6 0</inkml:trace>
  <inkml:trace contextRef="#ctx0" brushRef="#br0" timeOffset="44362">16872 5605 24575,'4'47'0,"0"0"0,-1 0 0,1 1 0,0-1 0,0 0 0,-1-1 0,1 3 0,-1-1 0,0-3 0,0-5 0,-2-9 0,0 15 0,0-19 0,-2-4 0,-3-14 0,-1-8 0</inkml:trace>
  <inkml:trace contextRef="#ctx0" brushRef="#br0" timeOffset="44582">16900 5971 24575,'-25'38'0,"4"-10"0,-6 8 0,0 0 0,3-5 0,-1 3 0,0-1 0,1-2 0,-4 5 0,1-1 0,8-9 0,2-2 0,26-32 0,13-14 0</inkml:trace>
  <inkml:trace contextRef="#ctx0" brushRef="#br0" timeOffset="44999">16851 6202 24575,'28'-10'0,"1"1"0,8-2 0,-4 2 0,-16 5 0,14-4 0,-29 4 0,-16 22 0,5 2 0,-14 23 0,5-4 0,-1-1 0,-1-3 0,5-7 0,1 3 0,4-6 0,-1 2 0,-7 12 0,-3 5 0,4-4 0,5-5 0,2-1 0,-5 2 0,-1 3 0,7-7 0,13-4 0,5-1 0,10-24 0,5-15 0,2-6 0,4-19 0,-4 4 0,1-1 0</inkml:trace>
  <inkml:trace contextRef="#ctx0" brushRef="#br0" timeOffset="45195">17017 6455 24575,'0'48'0,"0"1"0,0-1 0,-4-21 0,-2-1 0,2 13 0,0-1 0,0 1 0</inkml:trace>
  <inkml:trace contextRef="#ctx0" brushRef="#br0" timeOffset="45419">16379 6675 24575,'41'-20'0,"0"0"0,1-1 0,-1 1 0,0 0 0,0 0 0,0-1 0,0 1 0,1-1 0,2 1 0,-1 0 0,-1 0 0,-3 0 0,-3 0 0,-6 1 0,-3-7 0,0 0 0,1 0 0</inkml:trace>
  <inkml:trace contextRef="#ctx0" brushRef="#br0" timeOffset="45726">17214 5901 24575,'10'42'0,"0"0"0,15-5 0,4-15 0,7-36 0,3-5 0,-2-5 0,-19 0 0,-5-3 0,6-7 0,-1 0 0</inkml:trace>
  <inkml:trace contextRef="#ctx0" brushRef="#br0" timeOffset="45950">17411 6341 24575,'-17'46'0,"-1"0"0,1 0 0,0 0 0,0-16 0,0 0 0,-4 10 0,0-1 0,1 1 0,-1 0 0</inkml:trace>
  <inkml:trace contextRef="#ctx0" brushRef="#br0" timeOffset="46110">17233 6433 24575,'29'35'0,"-1"0"0,1-1 0,0 1 0,-4-3 0,1 0 0,2 2 0,0 1 0,-1-1 0,1 1 0</inkml:trace>
  <inkml:trace contextRef="#ctx0" brushRef="#br0" timeOffset="46532">17949 6003 24575,'-5'6'0,"30"-3"0,22-3 0,-6-5 0,-2-14 0,4 9 0,0 0 0,0 0 0</inkml:trace>
  <inkml:trace contextRef="#ctx0" brushRef="#br0" timeOffset="46741">18092 5822 24575,'-2'25'0,"0"0"0,1 10 0,1 11 0,0 6 0,0 2 0,0-3 0,1-7-1093,-1 3 1,0-5 0,1 6 818,-1-9 1,0 6 0,0 3 0,1 1 0,-1-2 0,1-6 0,-1-8 0,2 7 0,-1-7 0,-1-2 0,0 1 0</inkml:trace>
  <inkml:trace contextRef="#ctx0" brushRef="#br0" timeOffset="46885">17916 6479 24575,'-11'-26'0,"27"-7"0,10-2 0,-10 15 0,3-1 0,6-5 0,4-4 0,-1 2 0,3 2 0,0 0 0</inkml:trace>
  <inkml:trace contextRef="#ctx0" brushRef="#br0" timeOffset="47282">18405 5690 24575,'9'-9'0,"17"21"0,11 17 0,-12 0 0,-22-5 0,-8 4 0,4 9 0,-2 9 0,-2 0 0,-6-9 0,-15-5 0,-6-5 0,-3 5 0,-3 2 0,21-18 0,37-27 0,19-10 0,-7 1 0,5-4 0,-2 2 0,-3 2 0,0 1 0,0 1 0,1-1 0,-7 1 0,-3-15 0,-12 2 0</inkml:trace>
  <inkml:trace contextRef="#ctx0" brushRef="#br0" timeOffset="47579">18297 5645 24575,'0'34'0,"-1"-13"0,1 8 0,2 0 0,0 9 0,1 8 0,0 6 0,1 2 0,1 3 0,-1-2 0,0-3 0,-1-4 0,0-7-642,0 9 0,0-8 0,0 1 0,1 8 642,-1-9 0,1 8 0,0 5 0,1 4 0,-1 0 0,1-1 0,0-3 0,-1-7 0,0-7 0,-1-11 409,1 0 0,1-8-409,5 21 0,-7-62 0,-1-6 0</inkml:trace>
  <inkml:trace contextRef="#ctx0" brushRef="#br0" timeOffset="47784">18356 6426 24575,'36'-28'0,"0"0"0,0 1 0,1-1 0,-1 0 0,0 1 0,0-1 0,1 1 0,-1-1 0</inkml:trace>
  <inkml:trace contextRef="#ctx0" brushRef="#br0" timeOffset="48305">18503 6083 24575,'0'46'0,"1"-1"0,-1 1 0,1 0 0,-1-1 0,0 1 0,1 0 0,5 15 0,3-6 0,-1-31 0,7-70 0,1 3 0,6-7 0,0 21 0,10 34 0,-5 5 0,-2 9 0,-12 11 0,-5 8 0,-3-2 0,-1-2 0,-5 0 0,-8 8 0,-7 2 0,-1-9 0,-19-5 0,-5-25 0,3-12 0,18-30 0,4 2 0,4-2 0,15 3 0,5 0 0,-1-1 0,0 0 0</inkml:trace>
  <inkml:trace contextRef="#ctx0" brushRef="#br0" timeOffset="48997">18951 6008 24575,'29'0'0,"3"-7"0,0 2 0,10-2 0,1 0 0,-5 0 0,5-2 0,-3-1 0,2-2 0,2-1 0,-8 1 0,6-9 0</inkml:trace>
  <inkml:trace contextRef="#ctx0" brushRef="#br0" timeOffset="49744">19037 6073 24575,'41'20'0,"-1"0"0,-4-3 0,-2-2 0,13 0 0,-21-6 0,-2 0 0,-23 9 0,-10-1 0,-10 18 0,-7 2 0,9-17 0,2 3 0,-3 11 0,3-1 0,5 3 0,10 7 0,29-40 0,-3-3 0,0 0 0,2 0 0,-8 17 0,-5 6 0,-15 16 0,-4-1 0,-2 6 0,1-4 0,2-10 0,0-1 0,-6 17 0,3-6 0,6-23 0,0-7 0,17-5 0,3-15 0,0-11 0,-1-7 0,1-6 0,-1 0 0</inkml:trace>
  <inkml:trace contextRef="#ctx0" brushRef="#br0" timeOffset="49942">19509 5990 24575,'37'-11'0,"-1"0"0,1 0 0,-1 0 0,-6 2 0,1-1 0,7-3 0,1-1 0,-1 0 0,1 1 0</inkml:trace>
  <inkml:trace contextRef="#ctx0" brushRef="#br0" timeOffset="50267">19823 5815 24575,'-14'42'0,"0"0"0,0-1 0,1-11 0,-1-1 0,-1 14 0,-1 5 0,1-10 0,-7-8 0,11-12 0,3-10 0,13-5 0,8-3 0,16-12 0,4-7 0,3-7 0,-10 2 0,-6 11 0,-7 8 0</inkml:trace>
  <inkml:trace contextRef="#ctx0" brushRef="#br0" timeOffset="50899">19620 6427 24575,'31'-19'0,"-1"0"0,4 1 0,-4 4 0,-12 8 0,-5 27 0,-4 10 0,-8 12-361,-1 5 0,0 2 361,0-19 0,0 0 0,0 5 0,0 5 0,0-6 0,0 14 89,1-9 0,-2-15-89,0-55 0,0-18 0,0 18 0,1-3 0,2-3 0,3-6 0,0-1 0,0 9 0,2 5 0,2 4 0,9-12 0,4 9 0,3 27 0,2 8 0,-11 13 544,-9 7-544,-5 7 0,-4 1 0,-11 10 0,6-13 0,-5-3 0,-15-13 0,-2-7 0,-4-1 0,6-8 0,3-7 0,12-28 0,8 10 0,0 0 0</inkml:trace>
  <inkml:trace contextRef="#ctx0" brushRef="#br0" timeOffset="51599">19964 6074 24575,'1'0'0,"44"-7"0,-18 1 0,3-1 0,16-4 0,2-2 0,-2-5 0,-2-2 0,-12 6 0,-1-2 0,2-2 0,0 0 0</inkml:trace>
  <inkml:trace contextRef="#ctx0" brushRef="#br0" timeOffset="51830">20302 5750 24575,'-2'42'0,"1"1"0,-1 0 0,0 0 0,1 0 0,0-1 0,0 5 0,0 2 0,0 1 0,0 0 0,0-3 0,0-3 0,0-5 0,1 3 0,-1-6 0,1-1 0,-1 5-656,1 9 1,0 8-1,0 0 1,0-8 0,0-14 449,2-7 0,7-61 1,-4 1-1,0 1 0</inkml:trace>
  <inkml:trace contextRef="#ctx0" brushRef="#br0" timeOffset="52021">20269 6157 24575,'-22'35'0,"-1"0"0,13 5 0,5 4 0,9-20 0,16-33 0,6 6 0,2-5 0,-8-28 0,-1 1 0,1-1 0,-1 1 0</inkml:trace>
  <inkml:trace contextRef="#ctx0" brushRef="#br0" timeOffset="52494">20615 5705 24575,'24'31'0,"7"-19"0,14-16 0,4-5 0,-21 2 0,-1-2 0,13-9 0,-5 1 0,-19 13 0,-7 10 0,-9-1 0,0 2 0,0-3 0,1 9 0,-1 8 0,-1 12 0,0 10 0,0 0 0,1 4 0,-1 4-820,1-9 1,-1 6 0,0 0 0,1-2 256,-1 1 0,1-1 0,1 2 563,-1-7 0,1 4 0,0 1 0,0-2 0,-1-2 0,1 7 0,-1-4 0,0 2 0,1-3 0,0 1 0,0-1 0,0-8 0,0-5 0,-2-7 0,-11-3 0,-5-39 0,0-1 0,0-4 0,-1-15 0,1-5 0,-3-3 0,0 1 0</inkml:trace>
  <inkml:trace contextRef="#ctx0" brushRef="#br0" timeOffset="52759">20605 6244 24575,'8'36'0,"0"0"0,6-37 0,10 17 0,1-3 0,-5-46 0,3 20 0,-15 56 0,-2-11 0,0-4 0,1 0 0</inkml:trace>
  <inkml:trace contextRef="#ctx0" brushRef="#br0" timeOffset="53710">21301 5696 24575,'-4'2'0,"-1"7"0,4-6 0,4 4 0,14-5 0,11-8 0,10-5 0,-5 2 0,12-5 0,5-2 0,-8-4 0,-33 2 0</inkml:trace>
  <inkml:trace contextRef="#ctx0" brushRef="#br0" timeOffset="53875">21372 5908 24575,'-1'26'0,"0"0"0,7-4 0,11 14 0</inkml:trace>
  <inkml:trace contextRef="#ctx0" brushRef="#br0" timeOffset="54206">21714 5798 24575,'-35'27'0,"0"0"0,-1 0 0,1 0 0,0 0 0,-1 0 0,6-6 0,3-4 0,-5 4 0,1 2 0,-7 4 0,-3 4 0,-1 0 0,2-2 0,6-4 0,7-7 0,-16 4 0,54 1 0,9-26 0,8-7 0,4 4 0,4-1 0,-1-2 0,-4-4 0,-2-2 0,2 0 0,10-4 0,1 1 0,-3-1 0,2-2 0,-1-1 0,-10 3 0,0 0 0,-4 0 0,-9 0 0,0 1 0</inkml:trace>
  <inkml:trace contextRef="#ctx0" brushRef="#br0" timeOffset="54495">21547 5580 24575,'0'33'0,"0"0"0,0-3 0,0 9 0,0 6 0,0 5 0,-1 3 0,1 1 0,0 0 0,0-4 0,1-4 0,-1-6-208,1 12 0,1-9 0,-1 1 0,1 8 208,-2-8 0,0 8 0,0 6 0,0 3 0,0 0 0,1-1 0,-1-6 0,2-7 0,0-10 0,1-14 0,5-5 0,0-18 0</inkml:trace>
  <inkml:trace contextRef="#ctx0" brushRef="#br0" timeOffset="54721">21636 6301 24575,'-19'36'0,"0"0"0,0 0 0,0 0 0,-1 2 0,0 0 0,-2 3 0,-3 8 0,1-2 0,5-9 0,-3 6 0,20-20 0,38-43 0,-7 1 0,2-2 0,-4 2 0,1-1 0,1-1 0,2-4 0,1 0 0,0-1 0,1-1 0,0 0 0,1 1 0</inkml:trace>
  <inkml:trace contextRef="#ctx0" brushRef="#br0" timeOffset="55085">22215 5905 24575,'42'-11'0,"1"1"0,0-1 0,0 0 0,7-2 0,-2-1 0,-12 6 0,-11 8 0,-11-1 0</inkml:trace>
  <inkml:trace contextRef="#ctx0" brushRef="#br0" timeOffset="55257">22449 5853 24575,'-15'46'0,"0"0"0,0 0 0,0 0 0,1-3 0,1 0 0,1-2 0,2-2 0,3 0 0,3-2 0,-1-2 0,-4 6 0,-1-1 0,3-4 0,0 0 0,0 1 0</inkml:trace>
  <inkml:trace contextRef="#ctx0" brushRef="#br0" timeOffset="55403">22448 6279 24575,'32'-8'0,"-1"0"0,0 2 0,-12 4 0,23-6 0</inkml:trace>
  <inkml:trace contextRef="#ctx0" brushRef="#br0" timeOffset="55662">22109 6096 24575,'-1'43'0,"0"0"0,0 0 0,0 1 0,0-1 0,-1 0 0,11 4 0,4-2 0,-5-7 0,0 7 0,1 4 0,3-2 0,5-8 0,6-13 0,15-16 0,11-14 0,4-8 0,-1-4 0,-7 4 0,1 2 0,-5-2 0,4-2 0,1-4 0,-1-1 0,0 1 0,0 0 0,0-1 0</inkml:trace>
  <inkml:trace contextRef="#ctx0" brushRef="#br0" timeOffset="57048">23070 5848 24575,'-3'2'0,"0"2"0,24-3 0,11-4 0,3-3 0,14-1 0,-4 5 0,-25 14 0,-20 19 0,-9 7 0,-9-3 0,-5 1-312,4 1 1,-2 2 0,3-3 311,3-7 0,4-2 114,3 0 1,3-4-115,2-6 0,42-33 0,9-16 0,-19 3 0,2 6 0,6-3 0,-12 5 0,-15 5 0,-1 10 0,12 17 705,-6-2-705,18 18 0,-21-12 0,2 8 0</inkml:trace>
  <inkml:trace contextRef="#ctx0" brushRef="#br0" timeOffset="57247">23299 6195 24575,'-10'30'0,"7"8"0,2 11 0,-2-6 0,-3-11 0,0 1 0,2 12 0,1 1 0,-1 0 0</inkml:trace>
  <inkml:trace contextRef="#ctx0" brushRef="#br0" timeOffset="57541">23127 6358 24575,'29'7'0,"0"0"0,-10 19 0,-4 10 0,-6-2 0,-8-5 0,-6 2 0,1 10 0,-2 6 0,-3-9 0,-13 4 0,11-11 0,35-43 0,1-7 0,5-7 0,0-1 0,-5 3 0,0 0 0,0-3 0,2-1 0,1-4 0,0 0 0,-2 1 0,-4-2 0,1 1 0,0 0 0</inkml:trace>
  <inkml:trace contextRef="#ctx0" brushRef="#br0" timeOffset="57690">23711 6085 24575,'7'32'0,"1"-1"0,-1-6 0,1 0 0</inkml:trace>
  <inkml:trace contextRef="#ctx0" brushRef="#br0" timeOffset="57996">23868 5558 24575,'12'36'0,"-1"-1"0,1 1 0,-6 0 0,0 7 0,-2 4 0,0 4 0,0 0 0,-1-1 0,-1-2 0,1-5-656,-1 2 1,0-4-1,-2-2 1,1 3 0,0 5 603,-1-6 0,1 6 0,-1 3 0,0 2 1,0 1-1,0 0 0,-1-2 0,1-3 1,0-5-1,0-6-723,0 16 0,-1-10 0,0 2 775,-1-2 0,-1 3 0,0-4 0,1-14 0,0-13 0,-2-14 0</inkml:trace>
  <inkml:trace contextRef="#ctx0" brushRef="#br0" timeOffset="58400">24505 5407 24575,'38'20'0,"-1"0"0,-6-2 0,-1 0 0</inkml:trace>
  <inkml:trace contextRef="#ctx0" brushRef="#br0" timeOffset="58540">24274 5815 24575,'39'-14'0,"1"-1"0,0 1 0,-9 2 0,-1 1 0,3-2 0,1 1 0,4-2 0,0 0 0,-4 1 0,10-3 0,-3 2 0,-2 6 0,0 0 0</inkml:trace>
  <inkml:trace contextRef="#ctx0" brushRef="#br0" timeOffset="58876">24542 6002 24575,'30'-24'0,"-1"0"0,0-1 0,0 1 0,6-8 0,-2 1 0,-4 17 0,5 43 0,-17 2 0,-12 0 0,-11 2 0,-18-3 0,-12-2 0,4-2 0,9-3 0,0-4 0,-12 0 0,-4-3 0,10-13 0,14-44 0,10 11 0,0 0 0</inkml:trace>
  <inkml:trace contextRef="#ctx0" brushRef="#br0" timeOffset="59423">24268 6375 24575,'-1'46'0,"1"0"0,0 0 0,0 1 0,0-1 0,0 0 0,0 0 0,-1 0 0,3 17 0,1 0 0,0-14 0,0-29 0,-1-42 0,1-21-820,0 7 1,1-7 0,0-2 0,-1 3-274,-1 2 1,-1 1 0,6-1 898,9 0 1,6-2-1,3 1 1,-2 5 193,-4 7 0,-1 3 0,8 1 0,11 1 0,10 1 0,4 1 0,0 4 0,-8 5 224,-6 6 1,-3 6 0,4 2-225,2 1 0,5 3 0,2 1 0,-3 1 0,-8 2 0,3 6 0,-6 6 0,-4 1 0,-1 5 0,-7-1 0,-8 2 0,-6 2 254,-5 4 1,-2 2 0,-4-2-255,-4 0 0,-7 0 0,-4-4 0,-6 2 0,-2-1 0,0-9 0,-5-6 0,-3-6 0,-3 1 0,-1-1 0,1 0 0</inkml:trace>
  <inkml:trace contextRef="#ctx0" brushRef="#br0" timeOffset="59743">24580 6676 24575,'26'-26'0,"1"0"0,-1 0 0,7 11 0,0-15 0,7-7 0,-8 19 0,-4 44 0,-17 8 0,-14-6 0,-5 1 0,-4-2 0,-3-1 0,-4-2 0,-3-3 0,-3-3 0,-1-7 0,-9-28 0,16-2 0,-1 0 0</inkml:trace>
  <inkml:trace contextRef="#ctx0" brushRef="#br0" timeOffset="60110">25634 5643 24575,'29'17'0,"-12"8"0,1 12 0</inkml:trace>
  <inkml:trace contextRef="#ctx0" brushRef="#br0" timeOffset="60275">25348 5982 24575,'40'-6'0,"-1"1"0,0-1 0,9 2 0,-4-2 0,-1 0 0,1 1 0</inkml:trace>
  <inkml:trace contextRef="#ctx0" brushRef="#br0" timeOffset="60601">25577 6240 24575,'3'34'0,"0"-1"0,3-4 0,3-3 0,19 6 0,-10-16 0,0 4 0,-4 13 0,-3 8 0,-1-4 0,1-5 0,-2 0 0,-4 4 0,-3 4 0,-8-7 0,-16-7 0,-8-6 0,4-6 0,-3-2-1383,-12 1 0,-1-5 1383,8-12 0,3-11-48,12-10 0,3-8 0,5 0 48,-2-1 0,13 0 0,21 4 0,14-1 0,5 2 0,-4 6 0,4 3 0,4 8 0,-7 7 0,7 1 0,3 3 0,-5 2 0,-9 3 0,-7 5 0,-5 3 0,10 7 0,0 1 0</inkml:trace>
  <inkml:trace contextRef="#ctx0" brushRef="#br0" timeOffset="60814">26038 5911 24575,'9'18'0,"-6"-5"0,6 10 0</inkml:trace>
  <inkml:trace contextRef="#ctx0" brushRef="#br0" timeOffset="61320">26165 5689 24575,'-1'44'0,"0"1"0,1 0 0,-1 0 0,17 1 0,8-5 0,-1-11 0,9-8 0,15-25 0,1-6 0,-16 8 0,-5 14 0,-2 3 0,-9-9 0,7 22 0</inkml:trace>
  <inkml:trace contextRef="#ctx0" brushRef="#br0" timeOffset="61737">26330 6136 24575,'-15'48'0,"0"-1"0,0 0 0,0 1 0,0-1 0,0 0 0,-2-6 0,-3-4 0,-7 2 0,-8 8 0,1-8 0,11-26 0,13-35 0,8-17 0,-1 1 0,3-8 0,3 1 0,6 13 0,7 11 0,8 12 0,9 16 0,9 14 0,1 4 0,-5-2 0,2 3 0,-2 4-820,-3-2 1,5 6 0,-2 0 0,-7-4-338,-8-2 0,-4-3 1490,-1-4 1,-3-1 0,-4 2 0,-7-9 0</inkml:trace>
  <inkml:trace contextRef="#ctx0" brushRef="#br0" timeOffset="62037">26854 5282 24575,'16'46'0,"-1"1"0,1-1 0,0 1 0,0 0 0,0-1 0,-1 1 0,1-1 0,0 1 0,0 0 0,-1-1 0,1 1 0,0-1 0,0 1 0,-1 1 0,2 1 0,2 2 0,-1 0 0,0 0 0,0-2 0,-3-1 0,-2-2 0,-3-4 0,-4-3 0,-5-4 0,-5-6-114,-13 8 0,-9-9 1,-5-5-1,0-2 0,-2 0 1,-2-3-1,-2-2 0,0-1 1,-2-2-1,0 0 0,0 0 1,0 0-1</inkml:trace>
  <inkml:trace contextRef="#ctx0" brushRef="#br0" timeOffset="69638">18368 7660 24575,'0'-7'0,"0"0"0,-1 6 0,1-1 0,-1-1 0,1-1 0</inkml:trace>
  <inkml:trace contextRef="#ctx0" brushRef="#br0" timeOffset="70075">18390 7660 24575,'-5'0'0,"1"0"0,3-1 0,-7 0 0,-1 1 0</inkml:trace>
  <inkml:trace contextRef="#ctx0" brushRef="#br0" timeOffset="76100">4890 7817 24575,'4'3'0,"3"2"0,-1 12 0,7 5 0,-7-7 0,1-2 0,-4-12 0,4-1 0,-4 1 0,3 0 0</inkml:trace>
  <inkml:trace contextRef="#ctx0" brushRef="#br0" timeOffset="76571">5018 7742 24575,'11'30'0,"2"-5"0,-4-15 0,10 8 0,-10-8 0,4 6 0</inkml:trace>
  <inkml:trace contextRef="#ctx0" brushRef="#br0" timeOffset="77436">6927 7895 24575,'-4'3'0,"28"24"0,-14-16 0,21 11 0,-24-27 0</inkml:trace>
  <inkml:trace contextRef="#ctx0" brushRef="#br0" timeOffset="77565">7006 7779 24575,'27'28'0,"-4"-10"0,12 9 0</inkml:trace>
  <inkml:trace contextRef="#ctx0" brushRef="#br0" timeOffset="77918">7533 7940 24575,'0'46'0,"0"-9"0</inkml:trace>
  <inkml:trace contextRef="#ctx0" brushRef="#br0" timeOffset="78086">7558 7806 24575,'25'14'0,"1"2"0,-2 1 0,-2 3 0</inkml:trace>
  <inkml:trace contextRef="#ctx0" brushRef="#br0" timeOffset="78782">9132 7783 24575,'9'21'0,"2"5"0,3 1 0,6 2 0,-7-13 0,3-3 0</inkml:trace>
  <inkml:trace contextRef="#ctx0" brushRef="#br0" timeOffset="78975">9247 7741 24575,'17'35'0,"2"-2"0</inkml:trace>
  <inkml:trace contextRef="#ctx0" brushRef="#br0" timeOffset="79325">9772 7936 24575,'5'25'0,"1"-6"0,5-5 0</inkml:trace>
  <inkml:trace contextRef="#ctx0" brushRef="#br0" timeOffset="79453">9903 7904 24575,'-5'10'0,"17"27"0,-4-6 0,3-6 0,0-1 0</inkml:trace>
  <inkml:trace contextRef="#ctx0" brushRef="#br0" timeOffset="80103">11731 7833 24575,'0'33'0,"3"3"0,0-23 0,5 3 0,-1-11 0,1-2 0</inkml:trace>
  <inkml:trace contextRef="#ctx0" brushRef="#br0" timeOffset="80261">11837 7811 24575,'5'35'0,"1"-17"0,4 13 0</inkml:trace>
  <inkml:trace contextRef="#ctx0" brushRef="#br0" timeOffset="81145">14700 8112 24575,'-4'0'0,"0"22"0,3 18 0,0-2 0,1-7 0,0 3 0,1 7 0,0 10 0,2-1 0,-1-9 0,1-11 0,1-3 0,4 10 0,0 0 0</inkml:trace>
  <inkml:trace contextRef="#ctx0" brushRef="#br0" timeOffset="81475">14627 8081 24575,'42'10'0,"1"0"0,0 0 0,-1-1 0,1 1 0,-9 8 0,-3 5 0,1-3 0,8 5 0,1 1 0,-9 1 0,-15-1 0,-26 11 0,-18 1 0,6-9 0,-5 1 0,-1 0 0,1-6-1489,-7 2 0,-1-6 1489,-9 4 0,2-7 235,-1-10 0,21-19 0,7-4 1</inkml:trace>
  <inkml:trace contextRef="#ctx0" brushRef="#br0" timeOffset="81934">15215 8083 24575,'8'48'0,"0"0"0,1 0 0,-1 1 0,0-1 0,1 0 0,-1 0 0,0 0 0,-1-5 0,-2-8 0,1 7 0,1-3 0,2 11 0,2 6 0,0 1 0,-2-3 0,-3-7 0,-3-12 0,-6-15 0,-12-17 0</inkml:trace>
  <inkml:trace contextRef="#ctx0" brushRef="#br0" timeOffset="82154">15376 8063 24575,'17'46'0,"-1"0"0,1 1 0,0-1 0,-1 0 0,-6-2 0,-5-1 0,0 0 0,2 10 0,-1 1 0,-7-7 0,-9-15 0,-24-14 0,-9-12 0,3-4 0,0 0 0</inkml:trace>
  <inkml:trace contextRef="#ctx0" brushRef="#br0" timeOffset="82941">12699 8385 24575,'37'-9'0,"1"1"0,0 0 0,0-1 0,-2 1 0,-1-1 0,1 1 0,3-2 0,5-1 0,5-2 0,1 0 0,-2 1 0,-5 2 0,-4 0 0,-4 2 0,3 5 0,2 6 0,6 3 0,0 3 0,-5 3 0,-12 0 0,-1 23 0,-15 11 0,3-13 0,13-45 0,0-15 0,0-2 0,3-8 0,0 1 0</inkml:trace>
  <inkml:trace contextRef="#ctx0" brushRef="#br0" timeOffset="83402">12563 8763 24575,'47'-13'0,"-1"0"0,1 1 0,-1-1 0,0 0 0,1 0 0,-1 1 0,2-2 0,1-2 0,-1 0 0,-3 4 0,-5 8 0,-8 10 0,-3 28 0,-12 15 0,-1-4 0,3-11 0,1-1 0,5 3 0,5 6 0,2-2 0,0-14 0,3-13 0,5-13-121,-6-5 0,6-4 0,2-3 1,-1-2-1,-4 0 0,4-6 1,-4-1-1,2-3 0,2-4 1,0 0-1,0 0 0,0 0 1</inkml:trace>
  <inkml:trace contextRef="#ctx0" brushRef="#br0" timeOffset="87434">15277 8087 24575,'0'-6'0,"-1"-1"0,1 5 0,-1-3 0,0 4 0,0 0 0,-2 1 0,0-1 0,0 1 0,0-1 0,-1-2 0,2 3 0,0-2 0,9 0 0,7 2 0,31-4 0,-16 3 0,13-4 0,-33 2 0,-6-1 0,-8-2 0,-4-1 0</inkml:trace>
  <inkml:trace contextRef="#ctx0" brushRef="#br0" timeOffset="89437">16730 8073 24575,'-3'-3'0,"-1"2"0,3 1 0,-10 0 0,2 0 0,-14 6 0,6 0 0,-9 9 0,-6 6 0,7-2 0,-5 8 0,17-9 0,-7 17 0,11-9 0,2 5 0,0 7 0,3-3 0,1-8 0,3 1 0,6 11 0,5 9 0,1 1 0,0-9 0,-1-6 0,4-2 0,8 6 0,5 3 0,-3-9 0,10-4 0,-6-15 0,1-5 0,0 0 0,3-3 0,-23-5 0,7-1 0,-6-10 0,12-4 0</inkml:trace>
  <inkml:trace contextRef="#ctx0" brushRef="#br0" timeOffset="90252">17197 8171 24575,'0'30'0,"-1"0"0,3 12 0,1 4 0,1-2 0,0-1 0,1-1 0,0 0 0,0 2 0,2-7 0,8-2 0,2-18 0,-5-21 0,2-9 0</inkml:trace>
  <inkml:trace contextRef="#ctx0" brushRef="#br0" timeOffset="90575">17195 8072 24575,'42'16'0,"0"1"0,1-1 0,-1 0 0,0 0 0,0 0 0,-20 14 0,-1 3 0,15-6 0,16 3 0,2 0 0,-12 0 0,-23-2 0,-30-2 0,-17-1 0,-5-1 0,0-3 0,-7 0 0,1-2 0,3-3 0,-7 4 0,0-4 0,1-5 0,-3-1 0,12-11 0,13-28 0,14-15 0</inkml:trace>
  <inkml:trace contextRef="#ctx0" brushRef="#br0" timeOffset="97470">17884 8343 24575,'0'-14'0,"0"8"0,-1-1 0,0 7 0,-2 0 0,2 0 0,-3-6 0,3 5 0,-5-4 0,-16 9 0,6 5 0,2 15 0,2 6 0,3 9 0,5-3 0,4 0 0,11 11 0,-5-20 0,13-2 0,-6-24 0,8-15 0,-7-1 0,1-6 0,-9 7 0,-3 7 0,-2 4 0,-1 1 0,-7 1 0,-2 0 0</inkml:trace>
  <inkml:trace contextRef="#ctx0" brushRef="#br0" timeOffset="98112">17844 8304 24575,'-7'35'0,"1"0"0,-1 0 0,3 1 0,5 12 0,2-1 0,-1 2 0,0-18 0,3-8 0,2-20 0,3-1 0,7-7 0,8-13 0,1-11 0,5-9 0,-4 4 0,-7 9 0,-2 0 0,7-12 0,3-6 0,-11 10 0,-13 11 0,-4-12 0,-2 23 0,1 58 0,0-22 0,1 2 0,-1 10 0,1 4 0,1-1-582,-1 6 1,0-2 581,0-10 0,0 0 0,0 4 0,-1 4 0,1 4 0,-1 0 0,-1-5 0,0-5 0,-1-3 0,0 2 0,0 12 0,0 3 0,-7-10 0,-7-16 0,-3-8 0,-13-6 0,-4-15 0,2-12 0,17-14 0,6-9 0,-3 3 0,0 0 0,0 0 0</inkml:trace>
  <inkml:trace contextRef="#ctx0" brushRef="#br0" timeOffset="98512">18406 8278 24575,'1'45'0,"1"1"0,-1-1 0,1 0 0,35-41 0,-26-24 0,-3-11 0,4-6 0,1-10 0,1 6 0,-1 21 0,4 31 0,1 17 0,-14-1 0,-4 3 0,1 6 0,0 0 0,-1-10 0,0-1 0,0 1 0,1-2 0,1-6 0,8-11 0,2 0 0</inkml:trace>
  <inkml:trace contextRef="#ctx0" brushRef="#br0" timeOffset="98969">18881 8118 24575,'-6'46'0,"0"0"0,0 0 0,0-1 0,0 1 0,0 0 0,8 1 0,3 0 0,2-9 0,4-21 0,9-34 0,3-18 0,4-7 0,0-7 0,-6 11 0,-7 12 0,-5 18 0,1 29 0,-1 21 0,1-4 0,0-8 0,2-2 0,9 12 0,4-9 0,8-27 0</inkml:trace>
  <inkml:trace contextRef="#ctx0" brushRef="#br0" timeOffset="99784">19344 8068 24575,'-2'26'0,"0"1"0,1 8 0,0 9 0,1 4 0,1-4 0,1-12 0,11 8 0,16-18 0,2-14 0,-15-33 0,-3-16 0,8-7 0,3-5 0,-9 29 0,-9 46 0,0 21 0,-6-9 0,0 0 0,0 16 0,11-12 0,5-64 0,1-8 0,0-4 0,-5 5 0,0 2 0,5 7 0,-1 10 0,-5 23 0,5 33 0,-10 0 0,6-1 0,-3-16 0,6-54 0,1-15 0,-3 5 0,-4 5 0,-1-5 0,2 16 0,0 21 0,-4 32 0,-2 14 0,1-17 0,-1 1 0,0 23 0,0-3 0,-2-17 0,0-12 0,-2-43 0,1-11 0</inkml:trace>
  <inkml:trace contextRef="#ctx0" brushRef="#br0" timeOffset="100109">19930 7863 24575,'-6'0'0,"22"40"0,-1-18 0,2 5 0,0 0 0</inkml:trace>
  <inkml:trace contextRef="#ctx0" brushRef="#br0" timeOffset="101185">20274 8172 24575,'-5'-3'0,"0"-1"0,1 2 0,-1 0 0,-1-1 0,3 3 0,-1 0 0,-21 18 0,4 3 0,-5 8 0,1 3 0,11-10 0,2 1 0,-4 8 0,6 3 0,12 9 0,8-1 0,-1-18 0,4-1 0,15 15 0,4-7 0,12-20 0,-17-7 0,-1-2 0,0-2 0,-8 0 0,-11 0 0,-3 0 0</inkml:trace>
  <inkml:trace contextRef="#ctx0" brushRef="#br0" timeOffset="102351">21269 7854 24575,'-5'-8'0,"0"3"0,0 4 0,2 8 0,1 27 0,1 19 0,1-2 0,0-13 0,0-2 0,0 7-469,1-1 1,-1 7 0,1 6 0,0 1 0,0-2 0,-1-4 0,1-8 103,0 3 1,-1-8 0,1 4 0,0 13 0,0 8 0,0-10 0,1-30 0,0-25 0</inkml:trace>
  <inkml:trace contextRef="#ctx0" brushRef="#br0" timeOffset="102610">21162 7837 24575,'42'13'0,"0"-1"0,0 1 0,1-1 0,-1 1 0,-6 22 0,-4 10 0,-9 0 0,-15-7 0,-24-1 0,-13-2 0,7-2 0,-2 5 0,-1-2 0,0-12 0,0-18 0,-1 0 0</inkml:trace>
  <inkml:trace contextRef="#ctx0" brushRef="#br0" timeOffset="103332">21565 8212 24575,'-1'47'0,"1"0"0,0 0 0,0 0 0,-1 0 0,1 6 0,0-5 0,1-27 0,2-43 0,1-18 0,0 3 0,0-5 0,2 3-460,8-9 0,2 4 460,-4 13 0,2 4 0,2 2 0,2 5 302,13 10-302,-2 8 152,7 8-152,-6 8 0,-2 1 0,-1 4 0</inkml:trace>
  <inkml:trace contextRef="#ctx0" brushRef="#br0" timeOffset="104336">22014 8247 24575,'-25'-2'0,"0"0"0,-17-2 0,41 5 0,0 3 0,0-3 0,0 2 0,0 1 0,-3 0 0,-1 7 0,-5 15 0,2-2 0,-2 24 0,6-12 0,2-6 0,1 0 0,-1-5 0,1 8 0,24-3 0,-14-16 0,19 18 0,-17-19 0,4-3 0,-1-1 0,9-13 0,2-8 0,4-24 0,-12 6 0,1-8 0,0-3 0,-4 6 0,-2-1 0,-4 0 0,-2-9 0,-4-3 0,-6 14 0,-17 17 0,-6 14 0,-1 6 0,4 13 0,-7 10 0</inkml:trace>
  <inkml:trace contextRef="#ctx0" brushRef="#br0" timeOffset="104946">22496 8233 24575,'-33'-28'0,"0"1"0,1 8 0,4 14 0,11 35 0,7 21 0,3-5 0,2-13 0,2 0 0,4 7 0,3 4 0,6-16 0,22-25 0,-7-21 0,-2-8 0,2-18 0,-10 9 0,-2 2 0,-5 8 0,-4 50 0,-2 30 0,-1-3 0,1-11 0,-2 4-547,-1-9 1,0 8 0,-1 4 0,-1 0 0,-1-2 0,1-7 513,-3 4 0,-1-5 0,0 1 33,-1 0 0,0 2 0,0-2 0,-2-4 0,-2 4 0,-4-9 0,-27-9 0,24-58 0,12 5 0,3-9 0,1-2 0,4 2-1093,6-4 1,4 2 0,2-3 1045,-1 2 1,2-4 0,0 2 0,2 5 0,1 5 0,2 4 0,0 2 0,8-9 0,0 1 0</inkml:trace>
  <inkml:trace contextRef="#ctx0" brushRef="#br0" timeOffset="105381">22828 8098 24575,'-4'38'0,"2"-5"0,-1 10 0,-1 0 0,2-7 0,-1-7 0,0-6 0,-5-2 0,9-44 0,3-19 0,0-5 0,0-7 0,3 10 0,2 17 0,3 5 0,16-8 0,-6 17 0,2 4 0,12 1 0,-10 3 0,-1 3 0,7 11 0,1 3 0</inkml:trace>
  <inkml:trace contextRef="#ctx0" brushRef="#br0" timeOffset="106044">23390 8172 24575,'-26'-25'0,"-4"2"0,-1 36 0,-8 15 0,7 0 0,9-6 0,2 5 0,2 2 0,-3 9 0,1 3 0,3-2 0,7-7 0,10 1 0,5-2 0,-1 24 0,7-12 0,14-38 0,11-32 0,1-12 0,-15 18 0,-2-2 0,7-15 0,3-7 0,-7 9 0,-5 7 0,2 13 0,-3 43 0,-2 15 0,-2-15 0,1-2 0,10 10 0,1-6 0,-4-15 0,-1-7 0</inkml:trace>
  <inkml:trace contextRef="#ctx0" brushRef="#br0" timeOffset="106653">23729 8087 24575,'-3'47'0,"0"0"0,0 0 0,0 1 0,-1-6 0,3 4 0,2-16 0,3-48 0,1-15 0,3-10 0,0-7 0,2 13 0,7 15 0,4 10 0,-13 47 0,-5 14 0,3-6 0,-5-9 0,0 6 0,0-10 0,4-11 0,12-44 0,-1-12 0,-2 1 0,-1 0 0,6-6 0,-6 17 0,-2 19 0,-4 40 0,-3-2 0,-1 12 0,0 0 0,-2-6 0,0-9 0,2-6 0,3-19 0,2-5 0</inkml:trace>
  <inkml:trace contextRef="#ctx0" brushRef="#br0" timeOffset="107218">24071 8175 24575,'-5'29'0,"3"4"0,0 9 0,1-5 0,1-10 0,-1 0 0,0 14 0,0 4 0,3-23 0,9-52 0,1-4 0,0 0 0,0 0 0,3-2 0,-1 14 0,-6 27 0,-3 20 0,-1 5 0,1-3 0,-1 5 0,-2-3 0,-1-21 0,2-5 0,9-36 0,3-10 0</inkml:trace>
  <inkml:trace contextRef="#ctx0" brushRef="#br0" timeOffset="107393">24293 8164 24575,'6'29'0,"0"-1"0,2 5 0,1-1 0,-1 1 0,-3-3 0,-1-15 0,-4-2 0</inkml:trace>
  <inkml:trace contextRef="#ctx0" brushRef="#br0" timeOffset="107836">24426 7915 24575,'26'18'0,"0"0"0,-10-1 0,15 5 0,0 0 0</inkml:trace>
  <inkml:trace contextRef="#ctx0" brushRef="#br0" timeOffset="108025">24455 8215 24575,'9'45'0,"1"0"0,-2-6 0,1 0 0</inkml:trace>
  <inkml:trace contextRef="#ctx0" brushRef="#br0" timeOffset="108274">24653 8207 24575,'11'32'0,"0"0"0,-1 0 0,2-6 0,8 20 0,1-15 0,-10-51 0</inkml:trace>
  <inkml:trace contextRef="#ctx0" brushRef="#br0" timeOffset="108387">24824 8220 24575,'9'43'0,"0"0"0,1-4 0,-3-2 0,-5-1 0,-1-4 0,2-3 0,-1 13 0</inkml:trace>
  <inkml:trace contextRef="#ctx0" brushRef="#br0" timeOffset="108996">25301 8018 24575,'-36'34'0,"1"1"0,1-8 0,11 0 0,35 21 0,2-40 0,12-24 0,-4-27 0,-4-3 0,-8 16 0,6 48 0,-10 28 0,0-6 0,-1 8 0,0 0-767,-4-9 0,0-1 0,-1 3 767,1-2 0,-1 3 0,-1 1 0,-1-1 0,-3 4 0,-2 1 0,0-1 0,-1-2 0,-1 2 0,0-2 0,-1 2-820,0-1 1,-1 2 0,0-1 0,-1-5 770,0-7 1,1-4 0,-2 0 14,-2 2 1,0 1 0,-2-7 33,-22 5 0,16-59 0,6-19 0,10 9 0,4-3 0,6-7-469,4 9 1,5-6 0,3-3 0,2-1 0,0 0 0,-1 3 0,-2 5 442,-1-4 1,-1 5 0,1 1 0,3-1 0,5-5 0,5-3 0,1 1 0,-1 4 0,-5 11 0,-3 9 0,0 1 0</inkml:trace>
  <inkml:trace contextRef="#ctx0" brushRef="#br0" timeOffset="109395">25676 7454 24575,'34'32'0,"0"1"0,0-1 0,0 1 0,0-1 0,-1-2 0,0-3 0,-1 1 0,-3 4 0,-7 6 0,-8 2 0,-5 7 0,-3 4 0,-3 2 0,-3 1 0,0-1 0,-2-4 0,0-6-183,-3 6 1,-1-6 0,-4 0 0,-1 6 0,2-10 0,0 6 0,-1 3 0,-1 2 0,-1 0 0,-2-1 0,-1-4 0,-3-6 0,-1-6 0,-22-6 0,1 1 0,-1-1 0,1 0 0</inkml:trace>
  <inkml:trace contextRef="#ctx0" brushRef="#br0" timeOffset="121933">5147 9087 24575,'-1'-8'0,"0"4"0,-1-1 0,1 4 0,0-4 0,1 4 0,19 8 0,-8 1 0,33 15 0,-23-15 0,13 4 0,-16-11 0,19-6 0,-8-16 0,-6 10 0,0 0 0,-3-7 0,-2-1 0,11-1 0,3 4 0,-19 12 0,11 15 0,-18-2 0,16 25 0,-14-23 0,9 14 0,-6-22 0,19 3 0,-8-5 0,24-19 0,-24 12 0,4-17 0,-10 22 0,28-4 0,-15 5 0,3 2 0,0 0 0,-8-1 0,11 4 0,-6-10 0,3-4 0,2-1 0,13-2 0,-13 1 0,0 1 0,14 6 0,-17 3 0,14 6 0,-25 1 0,2 4 0,-10-6 0,4 1 0,-1-5 0,11 5 0,22 5 0,-11 0 0,-12-2 0,0-1 0,12 0 0,-14-1 0,12-6 0,-26-1 0,4-2 0,-9 3 0,-1 0 0,3 0 0,-1 0 0,-3 3 0,2 0 0,-4 3 0,1-3 0,1 0 0,-1-5 0,1-5 0,-2 1 0,-11-17 0,-9-10 0,3 8 0,1 1 0</inkml:trace>
  <inkml:trace contextRef="#ctx0" brushRef="#br0" timeOffset="161498">7545 9007 24575,'22'35'0,"-12"-18"0,18 24 0,-23-32 0,6-3 0,-8-6 0,1-6 0,30-23 0,-16 12 0,2-1 0,0 4 0,-5 7 0,6 5 0,-8 2 0,7 0 0,-5 8 0,-1 0 0,8 33 0,-9-20 0,2 13 0,-7-21 0,-3-12 0,14 0 0,1-10 0,5-10 0,1 0 0,5 0 0,-7-2 0,-2 4 0,-5 13 0,1-1 0,4 15 0,-9-7 0,23 28 0,-19-25 0,15 25 0,-14-28 0,8-2 0,2-2 0,3-4 0,4-2 0,-1-1 0,-7 1 0,4-5 0,-21 8 0,-3-2 0,3 9 0,-2-2 0,25 7 0,-12-1 0,4-3 0,2-1 0,5 3 0,16-6 0,-20-1 0,0-1 0,16 1 0,-17-1 0,0-1 0,4 2 0,-7-2 0,-4 3 0,-1 3 0,-5 3 0,7 4 0,-6-1 0,1-3 0,23-14 0,-17-3 0,4 0 0,-1 1 0,-10-1 0,6 0 0,-26-4 0,-1-5 0</inkml:trace>
  <inkml:trace contextRef="#ctx0" brushRef="#br0" timeOffset="165066">8208 9178 24575,'0'30'0,"0"5"0,0 2 0,0 11 0,0-6 0,0 6 0,0-5 0,0-16 0,0-1 0,0 17 0,0-6 0,0-21 0,0-8 0,-1-6 0,-2 2 0,-2-4 0,-6 0 0,0 0 0,-2 0 0,-6 3 0,7 1 0,-21 14 0,18-8 0,-6 5 0,15-11 0,5-2 0,-1-1 0,1 1 0,-2-2 0,0 0 0,-1 0 0,-4 0 0,-15 1 0,-4-2 0,-7-1 0,2 2 0,-2 0 0,6-1 0,1 0 0,-12 2 0,13-1 0,0 2 0,-10 5 0,6-2 0,1 2 0,-8 2 0,-4-3 0,0-1 0,10-3 0,-9 1 0,-2-1 0,3-1 0,1 2 0,0 1 0,2-4 0,-3 4 0,-1-1 0,1-2 0,-4 1 0,0-1 0,0-1 0,1 0 0,-1 0 0,-1 0 0,-4 0 0,-1 0 0,0 0 0,3 0 0,1 0 0,3 3 0,5-2 0,0-1 0,3 3 0,3-2 0,0-1 0,-1 1 0,-1 0 0,-2 0 0,-12 0 0,13 2 0,-6 1 0,3-1 0,6-2 0,1 0 0,-6 2 0,-3 0 0,5-1 0,-13-2 0,20 0 0,-1 0 0,-15-2 0,21 2 0,-10-4 0,27 3 0,-2-1 0,7 2 0,0-2 0,0-27 0,2-10 0,1-8-554,-2 15 0,0-4 0,1 3 554,0 5 0,1 1 0,-1-15 0,0 1 0,1 0 0,-1 10 0,-1 4 0,0 17 0,1-5 0,1 8 1662,0-9-1662,0 4 0,-2-2 0,-1 1 0,0 3 0,0 1 0,0 2 0,0 1 0,0 3 0,0-1 0,0 0 0,0 1 0,-1 0 0,-1 3 0,0 0 0,-1 0 0,-8 6 0,-7 8 0,-3 7 0,-3 7 0,1-3 0,4-4 0,1 0 0,-15 19 0,5-3 0,16-19 0,8-10 0,29-39 0,-13 12 0,6-4 0,-1 0 0,-3-3 0,-1 5 0,-5 6 0,-3 8 0,-5 6 0,2 0 0,0 1 0,2 0 0,8 9 0,8 3 0,12 13 0,4 3 0,-16-12 0,0 0 0,21 12 0,-5-2 0,-17-12 0,1-6 0,-20-9 0,0-1 0</inkml:trace>
  <inkml:trace contextRef="#ctx0" brushRef="#br0" timeOffset="182036">9972 8978 24575,'-6'0'0,"2"0"0,3 8 0,1-3 0,3 15 0,0-11 0,8 16 0,-6-19 0,7 14 0,-8-16 0,5 4 0,-6-1 0,1-4 0,1-1 0,1-2 0,1 0 0,5-2 0,6-4 0,-1-1 0,4-1 0,-4-1 0,-6 2 0,6-2 0,-8 6 0,10 11 0,-9 0 0,6 7 0,-10-9 0,3-1 0,1-5 0,7-2 0,3-10 0,8-14 0,-9 8 0,3 1 0,2 3 0,-1 8 0,17-7 0,-20 13 0,9 9 0,-10-4 0,14 19 0,-22-18 0,20 15 0,-18-19 0,15 6 0,10-8 0,-10 0 0,9-3 0,0 0 0,-9 1 0,21-3 0,-35 7 0,18 16 0,-9 3 0,13 5 0,-7 0 0,-11-12 0,7-8 0,3-5 0,1-11 0,-3 1 0,1-2 0,5-11 0,8-8 0,-16 18 0,2-2 0,-2 2 0,-6 7 0,22-4 0,-25 7 0,30 1 0,-28-1 0,19 2 0,-21 0 0,-6 0 0,11 0 0,-15 0 0,9 0 0,-9 0 0,0-1 0,1 1 0,-4-1 0,0 2 0,-9 21 0,-1 8 0</inkml:trace>
  <inkml:trace contextRef="#ctx0" brushRef="#br0" timeOffset="190305">10577 9112 24575,'0'15'0,"0"4"0,0 19 0,0-2 0,0 2 0,0 1 0,0-13 0,0-1 0,0 8 0,0 1 0,1-2 0,-2-2 0,0 18 0,1-6 0,-1 0 0,-2-16 0,0 0 0,0 20 0,0-1 0,-6-3 0,4 5 0,0-1 0,-3-7 0,4 0 0,0 0 0,0-2 0,0-6 0,1 0 0,-1 2 0,1-4 0,-1 0 0,1-7 0,2 4 0,0-1 0,1-8 0,0 12 0,0 1 0,0-7 0,0 9 0,0 3 0,-1 6 0,1-14 0,0-1 0,-2 7 0,0-2 0,0-7 0,-1 3 0,-2 3 0,0 1 0,2 2 0,-3 15 0,2 0 0,3-8 0,0-3 0,1-1 0,0 0 0,1 1 0,1 1 0,0-3 0,0-4 0,0-3 0,0-12 0,-1 0 0,-1-10 0,-4 0 0,-3-4 0,-11 1 0,4 2 0,-10-2 0,14 0 0,-6-1 0,2-1 0,3 3 0,-9-3 0,10 1 0,-9 2 0,9-4 0,-24 11 0,12-5 0,-16 3 0,14-4 0,4-4 0,-16 1 0,7 1 0,3-2 0,-1 1 0,-8 1 0,-13 1 0,16-4 0,4 1 0,0 0 0,-13 1 0,12 0 0,1 0 0,-11 0 0,-6 1 0,-1 0 0,20-2 0,1 0-565,-22 1 1,0 0 564,0-2 0,-2 4 0,-2 0 0,21-2 0,-2 1 0,-14 2 0,-5 1 0,6-1 0,17-2 0,1 0 0,-17 2 0,1 0-304,1-1 304,4-1 0,1 1 0,-3 0 0,14-1 0,-2 0 0,-7 2 0,-5 0 0,7-1 0,-6 4 0,7-3 0,5-2 0,18-1 0,-25 6 0,17-6 1111,-10 6-1111,14-7 322,-1 3-322,6-3 0,-4 4 0,7-5 0,-2 3 0,-2-3 0,0 1 0,-1-1 0,-2 5 0,-17 1 0,10 1 0,-21-2 0,22-2 0,-15-1 0,12 2 0,-13-3 0,6 0 0,-2 0 0,2 0 0,-1 1 0,-10 6 0,-1-5 0,-1 1 0,17 2 0,-1 1 0,-14 1 0,-7 0 0,4 1 0,6 0 0,-1 0-574,-1 2 1,-4 1-1,6-2 574,7-4 0,3 0 0,-22 7 0,15-7 0,-3 0 0,2 0 0,3-2 0,0 1 0,-2 0 0,-2 1 0,4-2 0,-14-1 0,11-3 0,-6 0 0,4 0 0,7 0 0,-1 0 0,-12 0 0,-5 0 0,8 0 0,-3-2 0,9 2 0,-3 0 0,3 0 0,-11-1 0,11 0 0,-4 0 0,6 0 0,0 1 0,7-3 0,-2 1 0,-20 1 0,17-4 0,0 4 0,0 1 0,4-5 0,-12 1 0,-3 2 0,-5-2 0,6 1 0,-8 0 0,5 1 0,12 0 0,1 0 0,-18-1 0,3 0 0,12 0 0,-10-5 1721,21 7-1721,-14-7 0,27 7 0,-1-4 0,6 5 0,2-1 0,0 4 0,0-5 0,-2 3 0,-3-9 0,1 7 0,-3-2 0,3 0 0,-2 3 0,3-3 0,-3 3 0,5 0 0,-2 0 0,4 2 0,-1-1 0,2 2 0,4-3 0,-2 2 0,3-1 0,-3 2 0,1 0 0,1-3 0,-2 3 0,2-3 0,-3-2 0,0 1 0,-1-7 0,-1-31 0,0-9 0,-3 1-527,2 12 0,1-6 0,-1 6 527,-4-12-355,-1 1 0,1-1 355,1 19 0,-1-2 0,-4-14 0,-2-7 0,2 7 0,2 13 0,0 2 0,-5-18 0,-1-2 0,3 3 0,0 4 0,3 13 0,0 1 0,-4-17 0,0 2 0,-2 5 0,4 1 0,1 0 0,-4 1 0,4-7 0,0 2 0,0 16 0,2-5 0,0 1 0,2 10 1521,-2-22-1521,10 15 0,1 1 770,0-7-770,8-14 0,-8 30 0,-1 8 0,0 0 0,-3 7 0,1 0 0,-1 0 0,-1-3 0,0 4 0,-10 7 0,-18 26 0,-4 9 0,15-19 0,0 2 0,-11 12 0,-4 6 0,7-8 0,7-5 0,-7 1 0,24-35 0,3-7 0,8-5 0,11-18 0,3-3 0,6 0 0,-5-2 0,-2 3 0,-7 18 0,-1 0 0,-7 11 0,0 1 0,-4 6 0,6 0 0,7 3 0,6 8 0,0 6 0,0 2 0,13 10 0,-7-1 0,-2-2 0,-6-8 0,1 3 0,-22-21 0,-1 0 0</inkml:trace>
  <inkml:trace contextRef="#ctx0" brushRef="#br0" timeOffset="193719">6923 12135 24575,'-8'1'0,"4"-1"0,25-12 0,2 1 0,9-8 0,1 0 0,1 4 0,-6 0 0,-3 2 0,-14 10 0,2-4 0,-13 1 0</inkml:trace>
  <inkml:trace contextRef="#ctx0" brushRef="#br0" timeOffset="194036">6964 11849 24575,'4'49'0,"0"0"0,0 0 0,0 1 0,-1-1 0,0-9 0,-1-4 0,0 6 0,1-2 0,1 8 0,0 4 0,1 2 0,-1-3 0,-1-4 0,0-9 0,-1 11 0,-1-6 0,1 1 0,1 1 0,-1-8 0,0 0 0,-5-22 0,-7-57 0,0 3 0,1 1 0</inkml:trace>
  <inkml:trace contextRef="#ctx0" brushRef="#br0" timeOffset="194283">6981 12324 24575,'-12'36'0,"1"-1"0,-1 1 0,0 0 0,3-9 0,0 0 0,-5 21 0,0 5 0,12-25 0,17-42 0,10-21 0,-1 1 0,-2-1 0,1-3 0,-4 3 0,3-5 0,-2-1 0,-3 3 0,-5 0 0,0 1 0,0 0 0</inkml:trace>
  <inkml:trace contextRef="#ctx0" brushRef="#br0" timeOffset="194788">7245 11773 24575,'15'31'0,"1"0"0,-1 0 0,16-9 0,1-4 0,6 2 0,-4-10 0,6-30 0,-8-2 0,-6 6 0,-17 19 0,-1 15 0,0 22 0,-3-10 0,3 10 0,1 7 0,0 1 0,-1-3 0,-1-6 0,0 2 0,0-5 0,0 5-547,-1-3 1,2 6 0,1 4 0,-1-2 0,-1-6 0,-2-7 541,-1-4 1,-2-4 4,-1 19 0,-3-12 0,-7-3 0,-17-21 0,-10-21 0,12-4 0,-1-3 0,-2-8 0,0 0 0</inkml:trace>
  <inkml:trace contextRef="#ctx0" brushRef="#br0" timeOffset="195136">7269 12354 24575,'-1'39'0,"4"-6"0,2-2 0,5-2 0,3-49 0,1-14 0,-8 11 0,-1-3 0,1-11 0,-1-5 0,-1 10 0,-3 11 0,2 31 0,7 22 0,2-2 0,2 0 0,13 8 0,-10-17 0,0-4 0,12-12 0,-3-5 0</inkml:trace>
  <inkml:trace contextRef="#ctx0" brushRef="#br0" timeOffset="195564">8089 11899 24575,'2'42'0,"0"1"0,29-20 0,6-14 0,1-28 0,-8 3 0,4-4 0,-7 2 0,-3-5 0,-1-6 0</inkml:trace>
  <inkml:trace contextRef="#ctx0" brushRef="#br0" timeOffset="195772">8280 11807 24575,'-3'36'0,"0"0"0,0 1 0,1-3 0,0 0 0,3-1 0,4 9 0,2-2 0,-1-13 0,1-1 0,0 9 0,0-4 0,-1-7 0,-4-6 0,-2-5 0</inkml:trace>
  <inkml:trace contextRef="#ctx0" brushRef="#br0" timeOffset="195996">8148 12481 24575,'31'-38'0,"-1"1"0,3 5 0,3 0 0,-4 4 0,-9 6 0,-1 2 0,13-5 0,0 1 0</inkml:trace>
  <inkml:trace contextRef="#ctx0" brushRef="#br0" timeOffset="196404">8344 12602 24575,'-6'17'0,"0"16"0,4-31 0,15-23 0,7-11 0,-4-4 0,13-5 0,-1 14 0,-15 37 0,6 17 0,-30 1 0,-8 0 0,-5 1 0,-14-19 0,-2-11 0,14-25 0,4-5 0,0 0 0</inkml:trace>
  <inkml:trace contextRef="#ctx0" brushRef="#br0" timeOffset="197002">7748 12232 24575,'0'-18'0,"0"5"0,17 35 0,12 29 0,-3-4 0,-9-12 0,1 2 0,-2-3 0,3 8 0,2 3 0,0 1 0,-1-3 0,-4-8 0,2 8 0,2-4 0,5-6 0,6 3 0,1-4 0,-2-9 0,0-13 0,1-7-424,8 1 1,4-2 0,-3-4 423,-2-9 0,-2-4 0,-3 0 0,2-2 0,-3 3 0,0 0 0,-1 1 0,5-4 0,-3 4 310,-13 10-310,-4 0 0,-11 15 0,0 2 0,-3 12 0</inkml:trace>
  <inkml:trace contextRef="#ctx0" brushRef="#br0" timeOffset="200464">6589 9903 24575,'5'5'0,"4"1"0,9-1 0,-5 3 0,5-3 0,-18 1 0,0-3 0</inkml:trace>
  <inkml:trace contextRef="#ctx0" brushRef="#br0" timeOffset="200731">6367 9989 24575,'-1'34'0,"5"-1"0,4 6 0,-1-4 0,-2 14 0,7 1 0,-2-9 0,-8-33 0,-1-13 0</inkml:trace>
  <inkml:trace contextRef="#ctx0" brushRef="#br0" timeOffset="201009">6388 10135 24575,'44'-11'0,"0"0"0,0 0 0,1 0 0,-1 1 0,1-4 0,2 0 0,-9 3 0,10-2 0,3 0 0,-1 0 0,-6 1 0,-11 2 0,-7 0 0,-4 2 0,22-6 0,-39 20 0,-1 1 0,-3 17 0,-1-1 0,-13 12 0,-6-3 0</inkml:trace>
  <inkml:trace contextRef="#ctx0" brushRef="#br0" timeOffset="201242">6560 10277 24575,'41'-10'0,"-27"5"0,30-1 0</inkml:trace>
  <inkml:trace contextRef="#ctx0" brushRef="#br0" timeOffset="201396">6610 10368 24575,'25'-6'0,"0"0"0,2 2 0,-1-2 0,-2 0 0,-9 2 0</inkml:trace>
  <inkml:trace contextRef="#ctx0" brushRef="#br0" timeOffset="201619">6404 10657 24575,'46'-14'0,"-1"1"0,1-1 0,-4 1 0,-1-1 0,-1-1 0,-4-2 0,-1-1 0,-3-1 0,-1 0 0,0-1 0,4-3 0,0 0 0</inkml:trace>
  <inkml:trace contextRef="#ctx0" brushRef="#br0" timeOffset="201884">6703 10192 24575,'10'10'0,"-6"19"0,-6 21 0,-2 8 0,-1 0 0,2-11 0,-1 0 0,0 0 0,1-8 0,-1 8 0,0 4 0,0-1 0,-2-6 0,0-12 0,-5-8 0,0-1 0</inkml:trace>
  <inkml:trace contextRef="#ctx0" brushRef="#br0" timeOffset="202073">6708 10664 24575,'35'27'0,"0"1"0,-7-7 0,8 9 0,-3-1 0,-22-19 0</inkml:trace>
  <inkml:trace contextRef="#ctx0" brushRef="#br0" timeOffset="203712">7240 10081 24575,'-4'-2'0,"1"1"0,2-16 0,2 9 0,0-11 0,1 15 0,1 0 0,21 47 0,-12 2 0,1-6 0,-1 3 0,-7 2 0,-4 0 0,0-10 0,1 0 0,-1 15 0,1-2 0,0 2 0,1-3 0,-3-34 0,0-11 0</inkml:trace>
  <inkml:trace contextRef="#ctx0" brushRef="#br0" timeOffset="204459">7171 10344 24575,'22'38'0,"0"0"0,0 1 0,-2-5 0,0-1 0,-7-3 0,-16 18 0,2-24 0,15-47 0,3-14 0,-6 14 0,1-4 0,3-11 0,4-9 0,-1 0 0,-3 6 0,-1 5 0,-2 1 0,0-6 0,-1-3 0,-3 9 0,-3 10 0,1 22 0,0 30 0,0 18 0,0 5 0,-1-21 0,0 0 0,-1 17 0,0-7 0,1-24 0,-11-45 0,-6-19 0,5 18 0,-1-2 0,0-8 0,-1-4 0,2 3 0,-1 2 0,4 6 0,9-8 0,6-1 0,13 37 0,3 5 0,16-6 0,5 12 0,1 4 0,-6 2 0,-13 2 0,-5 4 0,-15 5 0,-8 13 0,-4 3 0,-2 3 0,1-2 0,-4-3 0,-11-9 0,-3-2 0</inkml:trace>
  <inkml:trace contextRef="#ctx0" brushRef="#br0" timeOffset="204757">7578 10129 24575,'-1'49'0,"0"0"0,0 0 0,0 0 0,0 0 0,0-3 0,-1 5 0,1-4 0,0-9 0,1-14 0,-1-15 0,0-17 0</inkml:trace>
  <inkml:trace contextRef="#ctx0" brushRef="#br0" timeOffset="205113">7613 10244 24575,'16'29'0,"1"1"0,-1-1 0,-3-5 0,-1 1 0,7 11 0,2 5 0,-1-3 0,1 0 0,0-7 0,7-2 0,-8-8 0,1-4 0,-1-17 0,6-13 0,-1-4 0,6-4 0,0-6 0,-2-1 0,-12 3 0,2 1 0,-22 18 0,-13 1 0,-8-1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08:31:36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9200 8727 24575,'-3'-2'0,"1"6"0,6 9 0,3 4 0,13 10 0,-7-12 0,7 1 0</inkml:trace>
  <inkml:trace contextRef="#ctx0" brushRef="#br0" timeOffset="224">9540 8542 24575,'0'9'0,"-5"19"0,-3 11 0,-3-6 0,-17 6 0,12-2 0,-1 0 0,0 0 0</inkml:trace>
  <inkml:trace contextRef="#ctx0" brushRef="#br0" timeOffset="732">9137 9105 24575,'33'-23'0,"1"0"0,-1 0 0,0 0 0,0 0 0,7-4 0,2-1 0,-6 3 0,-10 8 0,-10 6 0,0 1 0,-22 12 0,-1-2 0</inkml:trace>
  <inkml:trace contextRef="#ctx0" brushRef="#br0" timeOffset="1579">9567 8926 24575,'-13'39'0,"0"-1"0,0 0 0,1-5 0,0-7 0,-13 5 0,5-3 0,-2-1 0,-14 0 0,12-3 0,0-2 0,-4-2 0,11-5 0,53-36 0,-11 8 0,10-12 0,0 2 0,-13 9 0,-6-1 0,-15 11 0</inkml:trace>
  <inkml:trace contextRef="#ctx0" brushRef="#br0" timeOffset="1979">9154 9340 24575,'1'46'0,"1"0"0,1-20 0,15 0 0,12 2 0,-2-12 0,-6-22 0,2-7 0,17-3 0,7-1 0,-6-1-1314,-10-1 1,-4 1 1313,9-2 0,-4 2 0,-2-3 836,-14 26-836,-14 6 86,-23 17 1,-14-1-1,9-13 1,-1-1-1</inkml:trace>
  <inkml:trace contextRef="#ctx0" brushRef="#br0" timeOffset="2260">9301 9115 24575,'14'45'0,"0"1"0,0-1 0,0 1 0,0 0 0,0-1 0,0-8 0,0-1 0,-2 8 0,0 1 0,0-1 0,0 0 0,0 0 0,0 0 0</inkml:trace>
  <inkml:trace contextRef="#ctx0" brushRef="#br0" timeOffset="2429">9433 9578 24575,'-19'34'0,"1"0"0,0 1 0,-15-8 0,5 13 0,0 0 0</inkml:trace>
  <inkml:trace contextRef="#ctx0" brushRef="#br0" timeOffset="2840">8956 9435 24575,'20'42'0,"-1"0"0,1 0 0,0 0 0,-1 0 0,1 0 0,-1-1 0,1 4 0,-2 2 0,1-1 0,0-4 0,1-8 0,2-12 0,23-12 0,0-16-886,-11 1 1,0-3 885,2 3 0,2 0 0,-1-4 0,-5-9 0,-3-3 0,-1 1 0,3 3 0,-2 0 0,0-8 0,-6 0 0,-4 3 0,-13-1 0</inkml:trace>
  <inkml:trace contextRef="#ctx0" brushRef="#br0" timeOffset="3132">9980 9333 24575,'9'39'0,"0"0"0,-5-16 0,4 13 0,0-1 0</inkml:trace>
  <inkml:trace contextRef="#ctx0" brushRef="#br0" timeOffset="3420">10055 8864 24575,'14'14'0,"4"11"0,-8 5 0,0 14 0,0 9 0,0 3 0,0-4 0,-2-9 0,0-5 0,-1-4 0,0 6 0,0 0 0,2 8 0,-1 6 0,1 0 0,-2-3 0,-3-8 0,-3-12 0,-10 10 0,2-15 0,0 1 0</inkml:trace>
  <inkml:trace contextRef="#ctx0" brushRef="#br0" timeOffset="3831">10336 8881 24575,'33'-16'0,"0"1"0,-9 7 0,18-10 0,-3 7 0,-21 27 0,-8 12 0,-2 12 0,-1 5 0,-1-7 0,0 3 0,-1 1-460,0-6 0,1 8 1,-1 1-1,0-2 0,-2-8 460,-3 2 0,0-4 0,1 3 0,-1-1 137,-2 5 0,-6-22 1,-4-6-1</inkml:trace>
  <inkml:trace contextRef="#ctx0" brushRef="#br0" timeOffset="4090">10346 9234 24575,'32'-3'0,"0"-1"0,-3-1 0,4-1 0,-4 1 0,-19 1 0,-9 6 0</inkml:trace>
  <inkml:trace contextRef="#ctx0" brushRef="#br0" timeOffset="4251">10412 9579 24575,'39'-10'0,"-1"-1"0,0 0 0,3 2 0,-4-1 0,1 1 0,0-1 0</inkml:trace>
  <inkml:trace contextRef="#ctx0" brushRef="#br0" timeOffset="5187">7448 10534 24575,'-9'-1'0,"7"0"0,18 15 0,0-7 0,11 12 0</inkml:trace>
  <inkml:trace contextRef="#ctx0" brushRef="#br0" timeOffset="5405">7549 10381 24575,'39'25'0,"-7"-1"0,-4-1 0,0 0 0</inkml:trace>
  <inkml:trace contextRef="#ctx0" brushRef="#br0" timeOffset="6436">15171 10408 24575,'16'13'0,"1"-1"0,4 7 0,-2 2 0,-1 1 0,-5 1 0,0-1 0</inkml:trace>
  <inkml:trace contextRef="#ctx0" brushRef="#br0" timeOffset="6640">15330 10212 24575,'6'33'0,"0"0"0,1 0 0,-5 1 0,-1 0 0,6 9 0,-1 0 0,1 0 0</inkml:trace>
  <inkml:trace contextRef="#ctx0" brushRef="#br0" timeOffset="15340">18568 7404 24575,'0'-7'0,"0"4"0,0 17 0,-8 19 0,0 11 0,2-4 0,-1 8 0,1-5 0,1-14 0,1 0 0,0 12 0,1 5 0,0-10 0,3-11 0,0 1 0,0-17 0,-1-6 0,-3-2 0,0-1 0,-1 0 0,3-2 0,-12-7 0,3-5 0,-12-8 0</inkml:trace>
  <inkml:trace contextRef="#ctx0" brushRef="#br0" timeOffset="16346">18277 8301 24575,'20'-20'0,"1"0"0,13-10 0,2-1 0,0 1 0,-9 10 0,12 12 0,-37 36 0,-7 11 0,4-7 0,-1 1-1202,-1 16 0,-3 1 1202,-2-14 0,-1 0 286,4 5 1,1-4-287,-1 1 0,31-30 0,1-46 0,-7 4 0,-1-5 0,-3-5 0,-2-2 0,-5 13 0,-1-1 0,0 0 0</inkml:trace>
  <inkml:trace contextRef="#ctx0" brushRef="#br0" timeOffset="16870">18737 7652 24575,'38'-3'0,"-1"-1"0,1 0 0,0 27 0,-17 8 0,-42 8 0,0-7 0,-5 3 0,5-7 0,1-6 0,-1 2 0,47-29 0,16-6 0,2-1 0,-15 1 0,-3-1 0,2-1 0,-11-1 0,-26 8 0</inkml:trace>
  <inkml:trace contextRef="#ctx0" brushRef="#br0" timeOffset="17283">18768 7862 24575,'-2'44'0,"1"1"0,0-1 0,0 0 0,0 1 0,0-1 0,0 1 0,1 4 0,1 3 0,0 0 0,1-4 0,2-10 0,2-11 0,11-6 0,6-4 0,3-6 0,14-15 0,0-9 0,0-2 0,-16 6 0,0-1 0,17-20 0,-7 0 0,-19 16 0,-7-24 0,-40 15 0,9 5 0,0 1 0</inkml:trace>
  <inkml:trace contextRef="#ctx0" brushRef="#br0" timeOffset="17786">19583 7812 24575,'-6'0'0,"11"27"0,11 17 0,5-12 0,20-26 0,3 8 0,9 3 0,-7-12 0,-14-25 0,-2-9 0,3 3 0,0-1 0,0 1 0</inkml:trace>
  <inkml:trace contextRef="#ctx0" brushRef="#br0" timeOffset="18074">19752 7616 24575,'-8'4'0,"1"20"0,3 19 0,0 9 0,1 1 0,0-9 0,1-5 0,0-3 0,0 4 0,-1-1 0,0 6 0,0 3 0,0 0 0,-1-3 0,1-4 0,-1 12 0,1-5 0,-1-7 0,0-10 0,1-2 0,-1 15 0,1-13 0,2-30 0</inkml:trace>
  <inkml:trace contextRef="#ctx0" brushRef="#br0" timeOffset="18465">19935 7647 24575,'44'0'0,"1"0"0,-1 1 0,0-1 0,1 0 0,-8 23 0,-1 8 0,-4 6 0,-7 1 0,-9-4 0,-14 2 0,-11 0 0,-1 3-431,2 2 0,-2 5 0,0 2 0,1-2 0,1-7 431,-1 11 0,0-10 0,-3 6 346,24-21 0,6-7-346,10-15 0,0-4 0,3-2 0,2-7 0,1-2 50,-2-2 1,0-4 0,-3-4 0,-3-4 0,-6 3 0,0-1-1</inkml:trace>
  <inkml:trace contextRef="#ctx0" brushRef="#br0" timeOffset="21497">21488 7233 24575,'1'8'0,"9"-4"0,6 9 0,0-10 0,0 7 0,-10-8 0,2 2 0,-5 1 0,1 3 0,-4 3 0,0 0 0</inkml:trace>
  <inkml:trace contextRef="#ctx0" brushRef="#br0" timeOffset="21966">21085 7518 24575,'42'-5'0,"0"1"0,0 0 0,-5-1 0,3-1 0,-5 0 0,8-1 0,4-1 0,1-1 0,-4 1 0,-7 1-1093,-2-1 1,-5 1 0,2-1 649,15-2 0,2 0 1,-9 0 442,1-2 351,-14 1 1,-13 2 0,-11-2 0</inkml:trace>
  <inkml:trace contextRef="#ctx0" brushRef="#br0" timeOffset="22370">21433 7629 24575,'-4'6'0,"2"3"0,1 3 0,4-16 0,25-9 0,7-2 0,1-5 0,10 11 0,-1 8 0,-21 19 0,-1 26 0,-40-15 0,1-6 0,-18-10 0,4-12 0,-2-13 0,8-10 0,4-14 0</inkml:trace>
  <inkml:trace contextRef="#ctx0" brushRef="#br0" timeOffset="22762">21244 7922 24575,'2'43'0,"-1"0"0,0 0 0,0 1 0,1-1 0,-1 0 0,-1-4 0,0-1 0,2 9 0,1 16 0,1 1 0,0-14 0,-1-30 0,0-27 0</inkml:trace>
  <inkml:trace contextRef="#ctx0" brushRef="#br0" timeOffset="23058">21225 7999 24575,'46'-10'0,"1"0"0,-1 0 0,1 0 0,-1 0 0,-11 1 0,-4 1 0,6 1 0,2 2 0,8 0 0,4 1 0,-1 2 0,-7 2 0,-11 3 0,12 18 0,-33 15 0,-9 14 0,-4-6 0,-6-6 0,-4-2 0,-5 2 0,-3 3 0,1-6 0,4-9 0,0-5 0,-3-2 0,0-1 0</inkml:trace>
  <inkml:trace contextRef="#ctx0" brushRef="#br0" timeOffset="23436">21378 8242 24575,'10'-30'0,"1"1"0,2 0 0,3 2 0,16 0 0,2 4 0,7-5 0,-22 63 0,-10 14 0,-13-24 0,-5 0 0,-4 14 0,-4 5 0,-2-11 0,-19-14 0,-2-41 0,29-3 0,0 1 0</inkml:trace>
  <inkml:trace contextRef="#ctx0" brushRef="#br0" timeOffset="24163">22269 7381 24575,'-4'14'0,"24"-1"0,9 0 0,9 6 0,5-7 0,-1 1 0</inkml:trace>
  <inkml:trace contextRef="#ctx0" brushRef="#br0" timeOffset="24684">22297 7582 24575,'15'32'0,"0"1"0,-6 3 0,-3 3 0,0 7 0,0-6 0,5 8 0,6-8 0,4-2 0,4-6 0,-12 14 0,-11 3 0,-13-26 0,-7-1 0,-10 5 0,-6 0 0,0-9 0,0-16 0,-1-8 0,-10-7 0,6-8 0,11-20 0,47 22 0,17 2 0,0 3 0,-2 0 0,2 5 0,8 2 0,6 3 0,-5 6 0,3 9 0,-6 5 0,-13-4 0,-4 1 0,2 3 0,-4 1 0,-4 1 0,-11-1 0,-8-6 0,0-3 0</inkml:trace>
  <inkml:trace contextRef="#ctx0" brushRef="#br0" timeOffset="24975">22558 7663 24575,'-8'1'0,"9"17"0,1-4 0,7 14 0</inkml:trace>
  <inkml:trace contextRef="#ctx0" brushRef="#br0" timeOffset="25583">22826 7286 24575,'5'10'0,"7"-2"0,10 31 0,3 6 0,1-10 0,-1 0 0,5 6 0,-6-8 0,-5-9 0,5-4 0,-3 1 0,-14 9 0,-8 11 0,-4 13 0,-2-4 0,-5-9 0,-2 1-268,3-2 0,0 4 1,-1 0-1,-3-7 268,-14 2 0,-2-7 0,10-6 0,-1-12 0,-18-36 0,3-18 0,23 12 0,5-3 0,-4-7 0,1-6 0,8 6 0,9 11 0,8 6-8,20 5 1,6 9 7,-10 6 0,2 9 0,3 12 0,7 10 0,2 7 0,-3 0 0,-7-5 0,-6-1 0,-6-1 0,3 3 0,3 0 0,6 5 0,-1 1 0,-3-4 0,-11-6 0,-6 15 0,-2-30 0</inkml:trace>
  <inkml:trace contextRef="#ctx0" brushRef="#br0" timeOffset="26526">23458 7771 24575,'39'8'0,"7"-1"0,-18-9 0,4-4 0,8-3 0,5-3 0,-5 0 0,-14 4 0,0-1 0,24-10 0,-18 7 0,-40 16 0,-10-1 0,-2 4 0</inkml:trace>
  <inkml:trace contextRef="#ctx0" brushRef="#br0" timeOffset="27538">23685 7413 24575,'-1'34'0,"1"-1"0,-1-6 0,1 1 0,0 19 0,0 1 0,0-11 0,0 2 0,-1 3 0,-1 8 0,1-1 0,-1-7 0,2-1 0,-1-2 0,-2 13 0,0 5 0,3-31 0,7-52 0,1-16 0,3 2 0,-1-8 0,0 2 0,1 11 0</inkml:trace>
  <inkml:trace contextRef="#ctx0" brushRef="#br0" timeOffset="27831">23739 7934 24575,'38'-24'0,"0"1"0,0-1 0,0 1 0,1-1 0,-1 1 0,5 1 0,3-1 0,-2 3 0,-7 7 0,-11 11 0,-6 26 0,-17 9 0,-9 1 0,-15 3 0,3-14 0,-2-4 0,-9-3 0,3-7 0</inkml:trace>
  <inkml:trace contextRef="#ctx0" brushRef="#br0" timeOffset="27990">24113 7655 24575,'-7'40'0,"0"-1"0,1 3 0,-1-1 0,0 0 0</inkml:trace>
  <inkml:trace contextRef="#ctx0" brushRef="#br0" timeOffset="28262">23990 7506 24575,'-10'46'0,"-1"-1"0,1 1 0,0 0 0,0-1 0,0 1 0,2-9 0,2-6 0,1 7 0,0 0 0,-1 9 0,0 4 0,1 1 0,2-4 0,3-6 0,4-11 0,8-3 0,9-10 0,13-12 0,14-8 0,2-6 0,-9-3 0,-4-10 0,-1-8 0,2 0 0,0 0 0,0 0 0,0-1 0</inkml:trace>
  <inkml:trace contextRef="#ctx0" brushRef="#br0" timeOffset="28668">24987 7170 24575,'18'32'0,"1"1"0,9-4 0,5 8 0,0 0 0</inkml:trace>
  <inkml:trace contextRef="#ctx0" brushRef="#br0" timeOffset="29125">25357 7162 24575,'-22'42'0,"1"0"0,-1-1 0,2-13 0,-2-1 0,-5 7 0,-6 7 0,1-1 0,8-11 0,-1-5 0,9-16 0,34-15 0,12-5 0,-3-2 0,0 1 0,-1-3 0,-3 9 0,1 43 0,-34 2 0,-4 5 0,-5-1 0,1-20 0,0-3 0,-10 12 0,56-42 0,11-10 0,-13 2 0,14-6 0,-4-2 0,-23-3 0</inkml:trace>
  <inkml:trace contextRef="#ctx0" brushRef="#br0" timeOffset="29459">24923 7746 24575,'3'40'0,"0"0"0,1 0 0,8-4 0,18-28 0,16-7 0,4-6 0,-10-2 0,-3-10 0,-2-6 0,-4 0 0,6-7 0,2 0 0,-3 7 0,-8 15 0,-2 21 0,-9 9 0,-9 2 0,-4 11 0,-9-3 0,-24-24 0,3-8 0</inkml:trace>
  <inkml:trace contextRef="#ctx0" brushRef="#br0" timeOffset="29688">25231 7549 24575,'0'45'0,"0"0"0,0 0 0,0 1 0,0-1 0,0 0 0,0 0 0,0 0 0,0 0 0,0 8 0,0 4 0,0 2 0,0-5 0,0-7 0,0-13 0,0-16 0,0-16 0,0-20 0</inkml:trace>
  <inkml:trace contextRef="#ctx0" brushRef="#br0" timeOffset="29842">25281 7914 24575,'-22'34'0,"0"-1"0,0 1 0,1 0 0,-1-1 0,0 1 0,0 2 0,-4 7 0,0-3 0,6-10 0,-6-5 0,10-21 0</inkml:trace>
  <inkml:trace contextRef="#ctx0" brushRef="#br0" timeOffset="30236">24921 7734 24575,'-5'45'0,"1"-1"0,0 1 0,0 0 0,-1 0 0,1 0 0,0 0 0,6 3 0,5-1 0,-2-9 0,-1 11 0,1 4 0,2 1 0,2-5 0,4-10 0,3-15 0,28-17 0,11-19 0,-14 5 0,8-3 0,4-3 0,0-1 0,-3 1 0,-7 1-86,2-1 1,-6 1-1,3-4 1,-2-2 0,5-2-1,0-2 1,-7-1 0,-12 1-1,-17-3 1,0 0-1</inkml:trace>
  <inkml:trace contextRef="#ctx0" brushRef="#br0" timeOffset="30625">25872 7623 24575,'-2'41'0,"-1"0"0,1 1 0,-1-1 0,0 0 0,1-13 0,0-1 0,-1 23 0,1 0 0,-1-1 0,0 1 0</inkml:trace>
  <inkml:trace contextRef="#ctx0" brushRef="#br0" timeOffset="30914">26111 7183 24575,'-1'47'0,"0"0"0,0 0 0,-1 0 0,1 0 0,0 0 0,0 1 0,0-1 0,0 0 0,-1 0 0,1 0 0,0 0 0,0 0 0,0 0 0,-1 7 0,1 5 0,-1 3 0,0 1 0,0-1 0,0-3 0,1-7 0,0-7 0,0-10 0,1-12 0,1-15 0,3-32 0,0-18 0,1-5 0,1 1 0</inkml:trace>
  <inkml:trace contextRef="#ctx0" brushRef="#br0" timeOffset="31278">26263 7307 24575,'34'-8'0,"1"-1"0,-1 1 0,-2 6 0,6-5 0,9-3 0,-13 11 0,-19 26 0,-4 12 0,-8-5 0,-3 9 0,-2 2 0,1-4 0,-2-7 0,-1-2 0,1 3-496,0 3 1,1 5 0,0 2 0,-1-2 0,0-7 495,-5 6 0,0-3 0,1-4 0,-1 2 0,0-7 0,-5 5 0,-6 3 0</inkml:trace>
  <inkml:trace contextRef="#ctx0" brushRef="#br0" timeOffset="31476">26313 7690 24575,'50'1'0,"0"-1"0,-18 11 0,15-5 0,1 1 0</inkml:trace>
  <inkml:trace contextRef="#ctx0" brushRef="#br0" timeOffset="31642">26264 8015 24575,'37'-2'0,"-1"0"0,1 1 0,1 0 0,-4-1 0,9-3 0,-10 3 0,-1 0 0</inkml:trace>
  <inkml:trace contextRef="#ctx0" brushRef="#br0" timeOffset="33633">20521 7888 24575,'-6'2'0,"1"3"0,5-1 0,38 4 0,1-6 0,-3 1 0,1-1 0,11-2 0,-18 0 0,-1 0 0,2 0 0,5 0 0,-22-1 0,-10-8 0,-4-2 0</inkml:trace>
  <inkml:trace contextRef="#ctx0" brushRef="#br0" timeOffset="34010">20621 7706 24575,'40'16'0,"-1"0"0,1-1 0,-15-6 0,0 2 0,15 9 0,4 5 0,-12-4 0,-17-4 0,-21 9 0,-13 9 0,1-4 0,3-7 0,-2 1 0,-8 15 0,-5 6 0,5-6 0,7-13 0,3-3 0,-1 9 0,2-10 0,9-23 0,4-11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08:32:23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9455 13133 24575,'-3'1'0,"0"2"0,3 39 0,0-3 0,0 4 0,0 3 0,0-15 0,0 0 0,0 16 0,0-3 0,0-14 0,0-50 0,0-4 0,2-6 0,2-9 0,1-5 0,1 5 0,-2 10 0,1 3 0,6-8 0,0 5 0,-4 17 0,9 25 0,1 11 0,0 12 0,-3-4 0,3 6 0,-3-4 0,-5-10 0,-1 0 0,2 10 0,-1 1 0,-2 12 0,-3-22 0,-1 10 0,-1-32 0,-2-2 0</inkml:trace>
  <inkml:trace contextRef="#ctx0" brushRef="#br0" timeOffset="280">9801 13203 24575,'26'-6'0,"-1"0"0,10 2 0,4 0 0,-1 4 0,-11 14 0,-1 9 0</inkml:trace>
  <inkml:trace contextRef="#ctx0" brushRef="#br0" timeOffset="457">9841 13434 24575,'9'-4'0,"10"1"0,15 1 0,-6-1 0,2-1 0,10-10 0,-14 4 0,0 0 0</inkml:trace>
  <inkml:trace contextRef="#ctx0" brushRef="#br0" timeOffset="1043">10697 13152 24575,'5'38'0,"0"0"0,0 0 0,0 0 0,7 10 0,2-2 0,4-13 0,13-18 0,1-23 0,-3-10 0,-10-15 0,-8-9 0,-7-3 0,-24 0 0,-9 16 0,-5 6 0,-8 14 0,9 21 0,4 5 0,15 2 0,3 21 0</inkml:trace>
  <inkml:trace contextRef="#ctx0" brushRef="#br0" timeOffset="2825">9498 14290 24575,'-26'0'0,"2"2"0,3 3 0,-2 10 0,10-5 0,2 31 0,4 11 0,4-21 0,2 1-964,1 9 1,1 5 0,0-2 963,0 3 0,3 0-529,1-8 0,3 5 0,-1-1 0,-1-3 529,-3-4 0,0-2 0,0 2 0,3 6 0,1 6 0,0-3 0,-2-7 0,-3-10 0,-1-4 0,2 7 0,-5-9 0,-17-23 0,-13-21 0,8 5 0,1 0 0</inkml:trace>
  <inkml:trace contextRef="#ctx0" brushRef="#br0" timeOffset="3013">9066 14791 24575,'18'-10'0,"7"1"0,16 7 0,5 3 0,-10 0 0,2 0 0,-2-1 0,3 0 0,-3 1 0,2-1 0,-3 0 0,-1-2 0,0 0 0</inkml:trace>
  <inkml:trace contextRef="#ctx0" brushRef="#br0" timeOffset="3300">9971 14446 24575,'-26'22'0,"1"0"0,0 1 0,9-1 0,1 2 0,-8 5 0,-2 3 0,11 2 0,19 3 0,10 1 0,2-5 0,-1-6 0,3-3 0,3 4 0,2 0 0,1-7 0,0-13 0,0-5 0,21-5 0</inkml:trace>
  <inkml:trace contextRef="#ctx0" brushRef="#br0" timeOffset="3925">10172 14671 24575,'-9'7'0,"3"24"0,4 18 0,0-8 0,0-8 0,1 10 0,-1 6 0,2-24 0,0-44 0,-2-15 0,2 1 0,0 0 0,-2-16 0,6 15 0,1 4 0,0 16 0,25 17 0,-11 19 0,1 14 0,-1 3 0,-2 3 0,-5-10 0,-1-5 0,-1-14 0,4-13 0,-4-21 0,0-11 0</inkml:trace>
  <inkml:trace contextRef="#ctx0" brushRef="#br0" timeOffset="4205">10360 14547 24575,'49'-7'0,"-1"0"0,-6 4 0,-10 7 0,-21 12 0</inkml:trace>
  <inkml:trace contextRef="#ctx0" brushRef="#br0" timeOffset="4356">10416 14776 24575,'35'-3'0,"3"0"0,10-4 0,-23 2 0,-1-1 0,2-1 0,-1 1 0</inkml:trace>
  <inkml:trace contextRef="#ctx0" brushRef="#br0" timeOffset="5433">10160 14530 24575,'11'-4'0,"3"1"0,25 17 0,-7 0 0,-9-2 0,0 4 0,-3 3 0,-2 0 0,7 11 0,-9 10 0,-4 4 0,-3 3 0,-6-13 0,-1 5 0,-3-5 0,-9 11 0,4-15 0,-1-1 0</inkml:trace>
  <inkml:trace contextRef="#ctx0" brushRef="#br0" timeOffset="6012">10911 14451 24575,'21'36'0,"0"0"0,0 0 0,0 1 0,3 9 0,2-3 0,1-20 0,4-33 0,2-17 0,-5 0 0,-4 4 0,-3-2 0,2-10 0,-1-6 0,-11 5 0,-21-7 0,-12 21 0,-6 9 0,4 16 0,-1 5 0,-12 1 0,2 3 0,9 8 0,0 0 0</inkml:trace>
  <inkml:trace contextRef="#ctx0" brushRef="#br0" timeOffset="7001">12367 12951 24575,'6'45'0,"0"-1"0,-3-12 0,0 2 0,4 8 0,1 5 0,-1-3 0,-4 0 0,-2-1 0,4 3 0,-1 1 0</inkml:trace>
  <inkml:trace contextRef="#ctx0" brushRef="#br0" timeOffset="8382">12345 14172 24575,'10'34'0,"-1"0"0,1 0 0,-4-6 0,0 1 0,3 10 0,2 6 0,-4-5 0,-5-11 0,0 0 0</inkml:trace>
  <inkml:trace contextRef="#ctx0" brushRef="#br0" timeOffset="10160">13494 12951 24575,'-3'-1'0,"7"-1"0,8 4 0,12 5 0,3 2 0,1 2 0,-2 1 0,-4 2 0,-13 8 0,-10 23 0,-7 6 0,2-22 0,-4 1 0,-3 12 0,-4 7 0,0-9 0,2-17 0,-2-2 0,-7 5 0,3-3 0,12-12 0,12-5 0,22-8 0,23 2 0,3 0 0,-26-1 0,0-1 0,23 0 0,-6 0 0,-27 0 0,-10-12 0,-3 1 0</inkml:trace>
  <inkml:trace contextRef="#ctx0" brushRef="#br0" timeOffset="12916">13576 14230 24575,'0'4'0,"2"32"0,1 9 0,-1-20 0,0 2 0,0 14 0,1 7 0,0-6 0,0-15 0,-1-1 0,1 13 0,-1-4 0,0-8 0,-1-1 0,-1-24 0</inkml:trace>
  <inkml:trace contextRef="#ctx0" brushRef="#br0" timeOffset="14251">14810 12877 24575,'-5'0'0,"1"-1"0,4-1 0,5 1 0,13 0 0,3 1 0,25 10 0,-21-5 0,7 9 0,-25-7 0,-5 20 0,-5 5 0,-9-1 0,-1-1 0,-4 5 0,0-8 0,-13-1 0,1 0 0,6-5 0,19-18 0,11-3 0,27-12 0,2 2 0,3 3 0,7 6 0,-10 27 0,-8 10 0,-18 9-439,-8 0 0,-5-2 439,-13-5 0,-3-15 0,-2 0 0,9-16 0,2-3 0,8-13 0</inkml:trace>
  <inkml:trace contextRef="#ctx0" brushRef="#br0" timeOffset="15627">14656 14238 24575,'-2'-9'0,"1"-1"0,3 4 0,6 1 0,13 3 0,28 2 0,-8 0 0,-12-1 0,-1 3 0,9 17 0,-13 3 0,-12 13 0,-4 6 0,-5-11 0,-3 1 0,-7 10 0,-6 5 0,1-4 0,1-8 0,-3-1 0,-10 12 0,-2-6 0,4-16 0,4-9 0,21-12 0,13-2 0,33-2 0,-8 1 0,-8-1 0,-1 1 0,-9 0 0,3 0 0,-22-5 0,-1-1 0</inkml:trace>
  <inkml:trace contextRef="#ctx0" brushRef="#br0" timeOffset="17343">16139 12857 24575,'-4'1'0,"0"0"0,3 0 0,1 1 0,0-1 0,-1 1 0,-2 0 0,-3 6 0,-19 26 0,8-9 0,-6 11 0,0 1 0,2-7 0,-2 9 0,1-2 0,8-17 0,-7 15 0,17-30 0,-4 10 0,4-8 0,-5 21 0,6-20 0,12 8 0,24-16 0,8-7 0,-14 3 0,3-1 0,11-1 0,7-3 0,-6 1 0,-12 0 0,-2 0 0,13-3 0,-3 1 0,-12 1 0,-2-2 0,-28 7 0,-4-2 0</inkml:trace>
  <inkml:trace contextRef="#ctx0" brushRef="#br0" timeOffset="17612">16122 12883 24575,'3'47'0,"0"-1"0,0 1 0,0-1 0,-1 1 0,1 0 0,0 2 0,0 2 0,0-1 0,0-6 0,-1-8 0,-1-2 0,-1-7 0,-10 12 0,-3 9 0</inkml:trace>
  <inkml:trace contextRef="#ctx0" brushRef="#br0" timeOffset="18415">16090 13980 24575,'30'0'0,"5"19"0,-4 8 0,-11 8 0,-17 14 0,-11 0 0,-17-13 0,-6-8 0,12-9 0,36-25 0,11 3 0,0 0 0,1 0 0,13 7 0,3 13 0,-38 15 0,-10 12 0,-1-4 0,-2-7 0,-1 1 0,-1 8 0,-2 5 0,-2-10 0,-21 0 0,16-24 0,3-35 0,13-20 0</inkml:trace>
  <inkml:trace contextRef="#ctx0" brushRef="#br0" timeOffset="19483">17343 12858 24575,'0'38'0,"0"-1"0,-3-8 0,-2 1 0,0 9 0,-3 5 0,0-5 0,-1-10 0,-2-3 0,-3 13 0,1-7 0,3-23 0,29-17 0,11-6 0,12-2 0,-7 5 0,7-2 0,-4 5-402,-8 7 1,-2 3 401,8 4 0,-4 6 0,-7 19-192,-25 9 0,-7 4 192,2-17 0,-4-1 0,-5 4 0,-4 1 0,0-5 0,-14 2 0,10-14 0,2-2 0,1-5 0,1-4 0</inkml:trace>
  <inkml:trace contextRef="#ctx0" brushRef="#br0" timeOffset="19779">17379 13054 24575,'0'-15'0,"28"5"0,19 2 0,-6 1 0,2-4 0,0 5 0,7-1 0,-11 3 0,-13 4 0,-12 3 0,-6 1 0</inkml:trace>
  <inkml:trace contextRef="#ctx0" brushRef="#br0" timeOffset="20571">17461 13985 24575,'-4'36'0,"0"1"0,0-1 0,-7 11 0,-2 2 0,0-10 0,-4 3 0,1-7 0,10-8 0,51-44 0,0 8 0,4-3 0,-1 3 0,-5 13 0,-16 12 0,-7 7 0,-18 15 0,-5-5 0,-4 1 0,-4-7 0,-2-3 0,-7 9 0,-1-13 0,0-9 0,3-28 0,-12-6 0</inkml:trace>
  <inkml:trace contextRef="#ctx0" brushRef="#br0" timeOffset="20872">17449 14097 24575,'43'-11'0,"0"0"0,0 1 0,-16 2 0,1 1 0,8-1 0,9-1 0,-3 0 0,-10 3 0,-2 1 0,-21 7 0,-23 6 0</inkml:trace>
  <inkml:trace contextRef="#ctx0" brushRef="#br0" timeOffset="22434">18903 12754 24575,'-5'0'0,"1"0"0,3 1 0,-1-1 0,1 0 0,-1 1 0,1 1 0,1-1 0,0 1 0,0-1 0,-7 6 0,-6 3 0,-7 9 0,-3 2 0,-9 6 0,6 0 0,2 1 0,-2 8 0,12-14 0,1 4 0,1 18 0,3 9 0,0-5 0,2-8 0,0 1 0,1-6 0,0 6 0,1-1 0,6-6 0,12 3 0,3-7 0,5 2 0,12-30 0,10-9 0,-4-5 0,-11-5 0,0-5-282,7-4 1,3-4-1,-7 0 282,-13-2 0,-6 1 0,2 8 0,-6 1 0,-24-17 0,-7 29 0,-10 13 0,-4 6 0,13-3 0,-1 2 0,-13 14 0,3-1 0,4-7 0,-2 6 0</inkml:trace>
  <inkml:trace contextRef="#ctx0" brushRef="#br0" timeOffset="23614">18600 14223 24575,'36'0'0,"-5"-3"0,-4-3 0,1-2 0,-4-1 0,-2-4 0,7-24 0,-3-3 0,-10 17 0,-3-1 0,1-11 0,-10 4 0,-25 14 0,-6 16 0,-2 5 0,4 3 0,-1 4 0,-14 19 0,4 5 0,6 5 0,43 4 0,15-5 0,15-19-482,-12-9 1,5-1-1,-4 0 482,15 1-127,-7 10 127,-21 3 0,-23 20 0,-12 3 0,3-22 0,-4-3 0,-12 9 0,-8 3 0,5-14 0,-6-22 0,5-7 0,7-8 0,24-11 0,10-6 0,5 0 0,4-4 0,1 1 0,3-6 0,2 0 0,3 5 0,-1 0 0,0 0 0</inkml:trace>
  <inkml:trace contextRef="#ctx0" brushRef="#br0" timeOffset="24516">19783 12954 24575,'27'-5'0,"0"0"0,15-2 0,2 1 0,-11 1 0,1 3 0,9 4 0,5 3 0,-8 0 0,3 3 0,-4 3 0,-11 1 0,-27-5 0,-11 27 0,-5 8 0,-2 4-342,5-10 1,-2 7 0,2-5 341,3-10 0,1-2 125,0 12 1,2-3-126,-1-9 0,3 2 0,2-29 0,1-10 0,0-19 0,-1-14 0</inkml:trace>
  <inkml:trace contextRef="#ctx0" brushRef="#br0" timeOffset="25227">19864 14013 24575,'-1'41'0,"1"0"0,0-12 0,0 1 0,-1 14 0,-1 7 0,1-8 0,0-15 0,1-3 0,-2 11 0,0-14 0,0-27 0</inkml:trace>
  <inkml:trace contextRef="#ctx0" brushRef="#br0" timeOffset="25620">20188 13857 24575,'17'36'0,"0"1"0,0-1 0,-13-7 0,-2 2 0,8 14 0,2 6 0,-10-6 0,-17-9 0,-5-7 0,4 0 0,55-11 0,-3-24 0,6 0 0,-2 3 0,-14 11 0,-6 22 0,-25 15 0,-13-11 0,-9 6 0,0-5 0,0-4 0,-3-2 0,-4-1 0,-3 0 0,0-7 0,3-16 0,0 0 0</inkml:trace>
  <inkml:trace contextRef="#ctx0" brushRef="#br0" timeOffset="26251">21029 13676 24575,'41'7'0,"-1"-1"0,-2-2 0,-6 1 0,-5 6 0</inkml:trace>
  <inkml:trace contextRef="#ctx0" brushRef="#br0" timeOffset="26475">21494 13658 24575,'38'0'0,"-13"-12"0,-1 4 0,1 1 0</inkml:trace>
  <inkml:trace contextRef="#ctx0" brushRef="#br0" timeOffset="26604">21924 13673 24575,'13'-23'0,"-1"-1"0</inkml:trace>
  <inkml:trace contextRef="#ctx0" brushRef="#br0" timeOffset="26798">22495 13641 24575,'-4'1'0,"1"-1"0,-9-1 0,-4-2 0</inkml:trace>
  <inkml:trace contextRef="#ctx0" brushRef="#br0" timeOffset="28398">11442 15799 24575,'0'-4'0,"-3"1"0,-3 3 0,-24-2 0,9 1 0,-6 2 0,0 4 0,-3 17 0,8 4 0,-1 9 0,3-1 0,2 2 0,4 4-780,3-4 0,-1 5 0,2 1 1,3-6 779,1 4 0,5-2 0,1 9 0,4 3-506,4-3 1,2 3-1,-1-5 506,-1-8 0,0 0 0,-1-2 0,1 7 0,-2-3 0,-1-7 0,-2 9 0,-2-11 0,-3-2 0,-4-10 0,-6 4 0,-9-25 0,-1-8 0,-2-5 0</inkml:trace>
  <inkml:trace contextRef="#ctx0" brushRef="#br0" timeOffset="28784">10773 16311 24575,'48'5'0,"-1"0"0,-4-1 0,3-1 0,-4-2 0,6 0 0,0-1 0,-6 0 0,5 0 0,-2 0 0,6 0 0,4 0 0,-11 0 0,-5 0 0,-4 0 0</inkml:trace>
  <inkml:trace contextRef="#ctx0" brushRef="#br0" timeOffset="29642">11994 15861 24575,'-32'11'0,"0"1"0,2 12 0,-1 7 0,5 0 0,6-2 0,3 3 0,3 4 0,0 7 0,2 1 0,3-7 0,5 1 0,4-2 0,1 2 0,1 2 0,7-4 0,14 4 0,5-6 0,-10-7 0,1-2 0,8 0 0,1-3 0,1 1 0,-13-17 0,6 13 0,-16-16 0,2 5 0</inkml:trace>
  <inkml:trace contextRef="#ctx0" brushRef="#br0" timeOffset="31834">12184 16087 24575,'-6'0'0,"2"-4"0,5 2 0,21-2 0,-2 3 0,18 0 0,-9 2 0,-4 4 0,-2 15 0,-2 7 0,-3 8 0,-2-6 0,-3 4 0,-12 5 0,-5 0 0,-10 10 0,4-8 0,-3 6 0,-1-6 0,3-12 0,-2-3 0,-8 15 0,3-6 0,9-18 0,-10-11 0,3-13 0,-5 3 0,-17-16 0,21 12 0,-20-14 0,32 17 0,-7-4 0,12 7 0,-1 2 0,1-9 0,-3 7 0,1-23 0,-1 15 0,2-17 0,1 16 0,27 3 0,-2 9 0,4 7 0,8 5 0,-3 1 0,-4-2 0,1 2-510,1 2 0,3 1 0,-4-2 510,-4-1 0,-2-1 0,-3 0 0,0 1 0,4 0 0,-1 0 0,2 2 0,3 2 0,-26-17 0,-7-6 0,-2-5 0</inkml:trace>
  <inkml:trace contextRef="#ctx0" brushRef="#br0" timeOffset="32438">12738 16007 24575,'-1'44'0,"-1"-1"0,1-5 0,-2 0 0,0 5 0,-1-4 0,-1-2 0,6-9 0,4-5 0,17-14 0,13-5 0,11-2 0,-4-1 0,-8-1 0,1-1-616,9 0 1,4 0 0,-8-3 615,-1-5 445,-15 2-445,-8 1 0,-16-6 0,-1-1 0</inkml:trace>
  <inkml:trace contextRef="#ctx0" brushRef="#br0" timeOffset="32685">12888 16001 24575,'8'49'0,"-1"0"0,1-1 0,0 1 0,-4-13 0,0 2 0,3 2 0,2 11 0,1 3 0,-2-7 0,-3-13 0,-1-3 0,1-3 0</inkml:trace>
  <inkml:trace contextRef="#ctx0" brushRef="#br0" timeOffset="33086">12952 15805 24575,'38'15'0,"1"0"0,-14-4 0,2 2 0,11 4 0,5 3 0,-3 2 0,-7 3 0,-3 2 0,-3-1 0,2 1 0,-4 6 0,-14 1 0,-3 9 0,-2 4 0,-3-2 0,-2-8 0,-2 2 0,-5 0-667,0 3 1,-1 6 0,-1-1-1,-2-13 667,-13-1 632,3-3-632,10-16 0,1-4 0,6-1 0,0 1 0</inkml:trace>
  <inkml:trace contextRef="#ctx0" brushRef="#br0" timeOffset="33728">13600 16097 24575,'35'-1'0,"0"0"0,0 0 0,11-1 0,-5 0 0,-9-2 0,-16-4 0,-3 1 0</inkml:trace>
  <inkml:trace contextRef="#ctx0" brushRef="#br0" timeOffset="33941">13629 16368 24575,'39'1'0,"0"1"0,1-1 0,-4 1 0,0 0 0,-6-1 0,5 0 0,-3 1 0</inkml:trace>
  <inkml:trace contextRef="#ctx0" brushRef="#br0" timeOffset="34370">14201 15916 24575,'-3'-1'0,"32"-8"0,32-7 0,-7 4 0,-27 7 0,1 2 0,14 3 0,10 4 0,-1 3 0,-16 6 0,-19 9 0,-7 5 0,2 3 0,-1 4 0,-4 1 0,-6 4 0,-4 1 0,0-5 0,0-4 0,-1-1 0,-4 15 0,-3-7 0,-10-17 0</inkml:trace>
  <inkml:trace contextRef="#ctx0" brushRef="#br0" timeOffset="34555">14661 16832 24575,'-7'-21'0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08:33:15.7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12711 6358 24575,'-6'0'0,"12"0"0,10 0 0,21-3 0,-1 3 0,2-1 0,-8-2 0,1 4 0,4 10 0,2 7 0,-7 1 0,-10-3 0,-5 4 0,1 13 0,-3 7 0,-6-3 0,-9-6 0,-8 1 0,-4 8 0,-6 4 0,1-7 0,2-11 0,-1-4 0,-11 12 0,1-7 0,3-19 0</inkml:trace>
  <inkml:trace contextRef="#ctx0" brushRef="#br0" timeOffset="240">12908 6152 24575,'2'45'0,"0"0"0,0-1 0,0 1 0,0 0 0,0 6 0,0 1 0,-1-5 0,-3-14 0,-3-7 0</inkml:trace>
  <inkml:trace contextRef="#ctx0" brushRef="#br0" timeOffset="474">12557 6329 24575,'5'46'0,"1"0"0,-1 1 0,0-1 0,0 0 0,3-9 0,2-5 0,0 5 0,-1 6 0,-1 7 0,2 2 0,3-6 0,6-12-1093,11-12 1,6-11 0,0-3-81,10 2 0,4-8 1173,-9-8 0,7-5 0,3-3 0,-2-1 0,-6 1 0,0-2 0,-5-1 0,3-2 0,-3-1 0,-1 0 0,1 0 0,0 0 0,0 0 0</inkml:trace>
  <inkml:trace contextRef="#ctx0" brushRef="#br0" timeOffset="733">13448 6128 24575,'19'44'0,"-1"0"0,1 0 0,-4-8 0,0 1 0,0 0 0</inkml:trace>
  <inkml:trace contextRef="#ctx0" brushRef="#br0" timeOffset="1070">13448 6078 24575,'43'-9'0,"1"0"0,0 0 0,-1 0 0,1 0 0,0 0 0,3 3 0,3 0 0,-2 2 0,-8 5 0,-12 8 0,-12 12 0,-11 9 0,-5 12 0,-6 8 0,-4-7 0,-1-13 0,-4-2 0,-10 19 0,-4-10 0,-16-28 0</inkml:trace>
  <inkml:trace contextRef="#ctx0" brushRef="#br0" timeOffset="1240">13722 6054 24575,'-1'25'0,"0"0"0,0 1 0,0 1 0,0 0 0</inkml:trace>
  <inkml:trace contextRef="#ctx0" brushRef="#br0" timeOffset="1641">13599 6098 24575,'29'14'0,"1"0"0,-1 11 0,-8 3 0,-13 0 0,-30 4 0,-10-2 0,-7-10 0,1-5 0,3-3 0,20-9 0,39-6 0,13-2 0,1 2 0,7-4 0,-2 3 0,-20 11 0,-25 18 0,-10 7 0,-4-6 0,-4 0-998,0 3 1,-2 2-1,-1-2 998,-5 4 0,-2-1 141,-2 1 0,2-3 0,0-3 0,0-4 0</inkml:trace>
  <inkml:trace contextRef="#ctx0" brushRef="#br0" timeOffset="1825">13803 6483 24575,'44'8'0,"-1"1"0,1-1 0,-16 0 0,-1-2 0,11-2 0,5-3 0,-14-5 0,-20-8 0</inkml:trace>
  <inkml:trace contextRef="#ctx0" brushRef="#br0" timeOffset="2008">13762 6765 24575,'-2'47'0,"4"-23"0,4 2 0</inkml:trace>
  <inkml:trace contextRef="#ctx0" brushRef="#br0" timeOffset="2132">13909 6671 24575,'2'42'0,"0"0"0,1 0 0,-2-3 0,1 0 0,0 0 0,1-2 0,1 0 0,-1-3 0,1 3 0,1-1 0,2 12 0,0 1 0</inkml:trace>
  <inkml:trace contextRef="#ctx0" brushRef="#br0" timeOffset="2848">19699 7655 24575,'-4'2'0,"1"10"0,12 16 0,4 5 0,4 11 0,1-2 0,2-3 0,-2-16 0,0-2 0</inkml:trace>
  <inkml:trace contextRef="#ctx0" brushRef="#br0" timeOffset="3373">19986 7579 24575,'-2'16'0,"-17"18"0,-13 13 0,3-7 0,8-12 0,-2 0 0,-6 6 0,-7 7 0,-1-1 0,8-12 0,-5-2 0,5-11 0,11-4 0,30-8 0,27-10 0,4-2 0,5 1 0,-3 3 0,-19 8 0,7 13 0,-51 6 0,-13 3 0,11-8 0,1 0 0,-12 7 0,6-2 0,18-10 0,27-15 0,10-6 0,1 0 0,6-4 0,-7-2 0,-24 7 0,-2-1 0</inkml:trace>
  <inkml:trace contextRef="#ctx0" brushRef="#br0" timeOffset="3793">19593 8127 24575,'6'42'0,"1"-1"0,-1 0 0,1-6 0,0 5 0,3 7 0,2-22 0,7-42 0,12-11 0,-8 11 0,2 0 0,2 0 0,4 1 0,5 3 0,4 0 0,-4 1 0,-5 2 0,-1 1 0,13-4 0,-9 7 0,-27 16 0,-30 2 0,6 3 0,-17-2 0</inkml:trace>
  <inkml:trace contextRef="#ctx0" brushRef="#br0" timeOffset="4081">19857 7997 24575,'0'48'0,"1"1"0,0-1 0,-1 0 0,1 0 0,0 0 0,-1 1 0,1-1 0,0 0 0,-1 0 0,-1 0 0,1-1 0,0 1 0,0 0 0,0 0 0,0 0 0</inkml:trace>
  <inkml:trace contextRef="#ctx0" brushRef="#br0" timeOffset="4255">19872 8490 24575,'-23'26'0,"0"1"0,3-5 0,-1-1 0</inkml:trace>
  <inkml:trace contextRef="#ctx0" brushRef="#br0" timeOffset="4709">19390 8242 24575,'2'49'0,"1"0"0,-1 0 0,1 0 0,0 0 0,-1 0 0,7-3 0,2 0 0,-6-9 0,-2 10 0,1 5 0,1 1 0,2-3 0,3-8 0,5-12 0,14-7 0,5-12 0,-1-2 0,-1 3 0,3-6 0,1-7 0,7-5 0,3-3 0,-2 0 0,-7 0 0,7-5 0,-2-4 0,-5 2 0,4-4 0,-2 0 0,-8 3 0,3-9 0,-12 7 0</inkml:trace>
  <inkml:trace contextRef="#ctx0" brushRef="#br0" timeOffset="5089">20336 8176 24575,'0'29'0,"7"7"0,5 13 0,1 2 0,-3-10 0,-5-11 0,0-1 0,6 12 0,-1 0 0,1 0 0,-1 0 0</inkml:trace>
  <inkml:trace contextRef="#ctx0" brushRef="#br0" timeOffset="5321">20529 7815 24575,'15'47'0,"-10"-15"0,0 12 0,-1 8 0,0 5 0,0 1 0,-1-2 0,1-6 0,-1-10 0,2 1 0,0-7 0,0 7 0,-2 5 0,0 0 0,0-1 0,0 1 0,0 0 0,0-1 0,0 1 0,0 0 0</inkml:trace>
  <inkml:trace contextRef="#ctx0" brushRef="#br0" timeOffset="5609">20669 8026 24575,'42'18'0,"0"0"0,0 0 0,0 0 0,-10 9 0,0 4 0,-3 3 0,-5 0 0,-8-3 0,-10 15 0,-10 2 0,1-4 0,-2 6 0,-2-1 0,-2-10 0,-3-9 0,-2-5 0,-4 2 0,0-10 0,-7-35 0</inkml:trace>
  <inkml:trace contextRef="#ctx0" brushRef="#br0" timeOffset="6026">20776 8304 24575,'13'0'0,"3"23"0,1 17 0,-6-4 0,-6 11 0,0-1 0,0 8 0,-7-12 0,-21-10 0,-5 5 0,65-4 0,-16-12 0,5 2 0,1-1 0,-4 0 0,3-11 0,1-5 0,2-12 0,-2-8 0,-2-6 0,-14-10 0,0 0 0</inkml:trace>
  <inkml:trace contextRef="#ctx0" brushRef="#br0" timeOffset="28912">17417 9956 24575,'-8'0'0,"0"-5"0,1 4 0,1-3 0,2 4 0,-7-2 0,3-1 0,-38 20 0,18 2 0,6 7 0,-3 10 0,5-2 0,8-3 0,4 5 0,2 0 0,1 9 0,0 3 0,2-1 0,1-6 0,3-2 0,1-3 0,2 4 0,-2-2 0,2 6 0,0 3 0,-1-1 0,1-4 0,-1-5-1036,0 11 0,1-3 1036,0-2 0,0 2 0,-1-9 0,-3 1 0,-16-12 0,1-9 0,-16-11 0</inkml:trace>
  <inkml:trace contextRef="#ctx0" brushRef="#br0" timeOffset="29126">16868 10490 24575,'30'0'0,"7"0"0,14 0 0,4 0 0,-8 0 0,1-1 0,1 0 0,-5 1 0,-1 0 0,1-1 0,0 1 0,0 0 0</inkml:trace>
  <inkml:trace contextRef="#ctx0" brushRef="#br0" timeOffset="29405">17670 10213 24575,'-6'42'0,"-1"0"0,1 1 0,0-1 0,8-13 0,2 2 0,-2 14 0,-2 11 0,3-2 0,6-16 0,22-14 0,1-1 0</inkml:trace>
  <inkml:trace contextRef="#ctx0" brushRef="#br0" timeOffset="30264">18111 10136 24575,'39'21'0,"0"1"0,0-1 0,-17 14 0,-4 8 0,-7 1 0,-8-6 0,-13 4 0,-12-1-820,2 0 1,-5 5 0,-3-1 0,2-9-805,-5-6 1,-4-10 2104,-3-6 0,-4-6 1,6-6-482,-6-19 0,10 3 0,7-5 0,23-22 568,24 21 1,6 3-569,12-8 0,4 22 0,12 6 0,-7 4 0,-15 3 0,-1 4 0,6 2 0,4 2 0,-8 2 0,-11 1 0,-5 0 3276,6 5-3056,-6-4-109,-22-26 1,1-14 0,-4-9 0</inkml:trace>
  <inkml:trace contextRef="#ctx0" brushRef="#br0" timeOffset="30730">18745 10098 24575,'-18'39'0,"0"-1"0,0 1 0,0-1 0,2 0 0,2-1 0,0 14 0,4-6 0,3-19 0,1-1 0,-1 11 0,7-9 0,21-26 0,23-5 0,6-1 0,-19 1 0,2 0 0,14-3 0,7-1 0,-10 1 0,-3-1 0,-9 2 0,-8 1 0,-21 2 0</inkml:trace>
  <inkml:trace contextRef="#ctx0" brushRef="#br0" timeOffset="30984">18769 10221 24575,'5'49'0,"1"-1"0,-1 1 0,1-1 0,0 1 0,-1 0 0,1-1 0,0 1 0,-1-1 0</inkml:trace>
  <inkml:trace contextRef="#ctx0" brushRef="#br0" timeOffset="31244">19110 10073 24575,'17'38'0,"1"1"0,0-1 0,-1 0 0,-4 2 0,-1 3 0,-2 0 0,-3-2 0,-3-4 0,-6-2 0,-4-4 0,-3 2 0,1 5 0,-3 3 0,-1-1 0,-3-10 0,-5-7 0,-2-5 0,-6 0 0,0 1 0</inkml:trace>
  <inkml:trace contextRef="#ctx0" brushRef="#br0" timeOffset="36447">19469 10395 24575,'-3'2'0,"0"-1"0,2 3 0,1-2 0,-2 1 0,2-1 0,-2 0 0,1-1 0,0 1 0,1-1 0,-1 0 0,-4-13 0,-1-5 0</inkml:trace>
  <inkml:trace contextRef="#ctx0" brushRef="#br0" timeOffset="49431">25175 13322 24575,'-4'-3'0,"0"-2"0,1 4 0,1-4 0,-1 4 0,1-1 0,-3 2 0,-34 0 0,19 0 0,-22 11 0,-1 7 0,6 10 0,10-1 0,-4 5 0,5-1 0,7-1 0,5 1 0,-1 3 0,2 4 0,2-1 0,4 1 0,6 1 0,6 3 0,6 4 0,-1-4 0,-1-1 0,6-3 0,12-1 0,7-1 0,-1-8 0,-7-12 0,2-6-651,17 2 0,0-10 651,-16-14 0,-3-7 0,2-5 0,0-8 0,-9 1 0,1-7 0,0-4 0,-1 1 0,-3 5 0,1 0 0,-3 3 0,1-3 0,2-10 0,2-6 0,-2 2 0,-6 11 0,-6-3-110,-14 17 0,-4 4 110,-14 4 0,-18 2 0,-4 4 0,2 2 0,9 3 0,6 1 0,21 4 0,9 0 0</inkml:trace>
  <inkml:trace contextRef="#ctx0" brushRef="#br0" timeOffset="49945">26094 13335 24575,'-21'-2'0,"-4"1"0,3 22 0,-8 18 0,-1 9 0,2 0 0,5-9 0,1 2 0,2 2-547,2-8 1,-4 9 0,-2 3 0,2 0 0,6-5 0,9-8-1093,11 0 1,11-4 1368,10 1 1,9 0 0,-2-6 269,-3-9 0,1-4 257,4 3 1,3 0-1,-6-6 1,0-9 0,-9 0-1</inkml:trace>
  <inkml:trace contextRef="#ctx0" brushRef="#br0" timeOffset="50609">26669 13544 24575,'15'-8'0,"6"0"0,5 20 0,10 13 0,0 5 0,-8-3 0,-11-1 0,-2 3 0,8 3 0,6 6 0,-5 1 0,-15-5 0,-23-1 0,-15-3 0,1-2 0,-1 8 0,-6-5 0,3-13 0,-7-3 0,-1-3 0,6-3 0,0-4 0,2-6 0,-20-4 0,13-12 0,39-20 0,16-5 0,-4 20 0,5 2 0,15-14 0,6 6 0,-5 19 0,2 8 0,-3 6 0,2 5 0,-2 0 0,3 2 0,-2 3 0,6 6 0,-4 3 0,-10-2 0,-5-1 0,-3-2 0,7 1 0,-23-20 0,1-12 0,-2-2 0</inkml:trace>
  <inkml:trace contextRef="#ctx0" brushRef="#br0" timeOffset="51220">27140 13204 24575,'-2'40'0,"1"0"0,-1 0 0,1-5 0,9-77 0,-1 11 0,2-5 0,1 6 0,13-14 0,7 10 0,-6 28 0,-8 9 0,-5 23 0,-3 4 0,1-6 0,-4 9 0,-2-3 0,-2-20 0,3 2 0,-2-12 0,2-1 0</inkml:trace>
  <inkml:trace contextRef="#ctx0" brushRef="#br0" timeOffset="51829">27563 13297 24575,'27'31'0,"1"0"0,0 0 0,-1 0 0,1 0 0,-6 4 0,-4 6 0,-6-7 0,3 9 0,0 5 0,0 3 0,-3-2 0,-4-4 0,-5-8 0,-7 0 0,-6-6 0,-4 2 0,-5 11 0,-4 4 0,-1-2 0,4-11 0,-6 5 0,-11-8 0,35-27 0,-5-10 0,3-1 0</inkml:trace>
  <inkml:trace contextRef="#ctx0" brushRef="#br0" timeOffset="58674">22925 9683 24575,'-37'-13'0,"-1"1"0,7 8 0,-6 6 0,-3 6 0,12 2 0,1 9 0,7 6 0,-1 11 0,-1 6 0,1 3 0,3-2 0,3-6 0,2 7 0,4-3 0,2 5-547,-1-7 1,0 6 0,0 2 0,1 0 0,4-3 0,3-7-547,7 2 1,5-6 0,2 2 641,0 5 0,3 3 1,-1-1-1,-2-2 1222,-2-5 1,-2-2 0,-3 4-772,-3 8 0,-3 7 0,-4-3 0,-7-12 0,-7-15 0,-6-9 0,-14 2 0,-1-13 0,10-33 0,0 1 0</inkml:trace>
  <inkml:trace contextRef="#ctx0" brushRef="#br0" timeOffset="58899">22239 10324 24575,'46'-1'0,"0"1"0,0-1 0,-1 0 0,1 1 0,0-1 0,0 0 0,1 0 0,1 0 0,-1-1 0,-2 1 0,-4-2 0,-6 1 0,7-5 0,0 1 0</inkml:trace>
  <inkml:trace contextRef="#ctx0" brushRef="#br0" timeOffset="59275">23575 10010 24575,'-31'32'0,"0"0"0,-1-1 0,1 1 0,-1 0 0,7 2 0,1 2 0,-2-2 0,-8 8 0,1 1 0,7-2 0,16-6 0,28 7 0,16-8 0,-6-12 0,3-5 0,-1-3 0,2-2 0,0-3 0,10-9 0,-1 1 0</inkml:trace>
  <inkml:trace contextRef="#ctx0" brushRef="#br0" timeOffset="59647">24089 10132 24575,'-7'38'0,"1"1"0,-1-1 0,0 1 0,6-12 0,1 0 0,-3 11 0,-2 9 0,3-2 0,6-14 0,18-11 0</inkml:trace>
  <inkml:trace contextRef="#ctx0" brushRef="#br0" timeOffset="59959">24313 10241 24575,'23'39'0,"0"-1"0,1 1 0,11-14 0,-4-12 0,6-3 0,-7-10 0,-14-19 0,-7-8 0,-1-13 0,-8 3 0,-17 16 0,-17 15 0,-4 6 0,2 8 0,2 4 0,0-1 0</inkml:trace>
  <inkml:trace contextRef="#ctx0" brushRef="#br0" timeOffset="60423">25084 10145 24575,'-19'18'0,"-1"0"0,33 28 0,15-2 0,2-23 0,17-14 0,-3-15 0,-29-12 0,-10-8 0,-11-21 0,-12 5 0,-24 21-572,7 11 1,-1 3 571,-9 7 0,13 11 0,13 3 0</inkml:trace>
  <inkml:trace contextRef="#ctx0" brushRef="#br0" timeOffset="60788">25606 9890 24575,'38'30'0,"0"0"0,-1 0 0,1 0 0,0 1 0,-10 5 0,-2 4 0,-4 1 0,-8-1 0,-9-5 0,-17 1 0,-12-4 0,-2 2 0,3 0 0,-2 1 0,-1 1 0,1-4 0,-3 2 0,1-3 0,3-4 0,5-4 0,2-2 0,-13 18 0</inkml:trace>
  <inkml:trace contextRef="#ctx0" brushRef="#br0" timeOffset="61595">26300 10269 24575,'18'0'0,"-2"0"0,14 0 0,11-1 0,-5 1 0,-10-1 0,0 1 0,21-1 0,-4 1 0,-19 0 0,-11 0 0,-7 0 0</inkml:trace>
  <inkml:trace contextRef="#ctx0" brushRef="#br0" timeOffset="61823">26321 10575 24575,'39'0'0,"1"0"0,0-1 0,-1 1 0,7-1 0,-1 1 0,0-1 0</inkml:trace>
  <inkml:trace contextRef="#ctx0" brushRef="#br0" timeOffset="62546">26995 9885 24575,'10'-33'0,"-1"0"0,2-3 0,6 6 0,17 12 0,4 6 0,-8-4 0,-2 11 0,-5 28 0,-1 20 0,-2 6 0,-3-8 0,-1-3 0,-3 4 0,-5 0 0,-1 9 0,-2 4 0,0-4 0,-3-12 0,-1-7 0,-2-5 0,0 11 0,0-6 0,1-21 0</inkml:trace>
  <inkml:trace contextRef="#ctx0" brushRef="#br0" timeOffset="62743">27366 10671 24575,'12'20'0,"-3"-3"0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08:35:01.9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16216 5553 24575,'1'48'0,"1"-4"0,1-9 0,1 7 0,-1-4 0,-1-4 0,0 0 0,1 16 0,-1-5 0,-2-15 0,0-11 0,0-44 0,0-13 0,2-5 0,3 10 0,1-2 0,-2 2 0,0-3 0,4 3 0,12-9 0,2 5 0,-7 10 0,0 2 0,6-2 0,-2 6 0,-4 12 0,12 22 0,-12 14 0,-1-3 0,-1 3 0,-2 6 0,-3 2 0,0-2 0,-1 2 0,4 13 0,0-1 0,-6-18 0,0 0 0,2 5 0,-1-3 0,-4-12 0,0-6 0,0-15 0,0-8 0,4-18 0,1-12 0</inkml:trace>
  <inkml:trace contextRef="#ctx0" brushRef="#br0" timeOffset="416">16772 5674 24575,'35'-9'0,"1"-1"0,4-1 0,4-2 0,-2 1 0,-20 7 0,-2 3 0</inkml:trace>
  <inkml:trace contextRef="#ctx0" brushRef="#br0" timeOffset="634">16780 5971 24575,'40'-13'0,"0"1"0,1 0 0,-5 3 0,0 1 0,-8 0 0,-4-5 0,-7 7 0</inkml:trace>
  <inkml:trace contextRef="#ctx0" brushRef="#br0" timeOffset="1428">17338 5283 24575,'-3'40'0,"1"0"0,-1 0 0,1-4 0,-2 3 0,0 8 0,5-16 0,6-25 0,19-1 0,14-2 0,-3-1 0,-10 1 0,1 1-485,12 1 1,6 2-1,-9-1 485,-1 0-37,-22 13 0,-4 6 37,-4 13 0,-16 7 0,-7 3 0,3-18 0,-3-1 0,-10 8 0,-5-3 0,1-11 0,0-5 0,6-7 0,-1-2 0,-5 0 0,0-1 0</inkml:trace>
  <inkml:trace contextRef="#ctx0" brushRef="#br0" timeOffset="1680">17376 5327 24575,'38'-10'0,"-1"0"0,1 1 0,0-1 0,-5 4 0,0 1 0,10-4 0,11-3 0,-3 1 0,-12 6 0,-6 10 0,2 1 0</inkml:trace>
  <inkml:trace contextRef="#ctx0" brushRef="#br0" timeOffset="5692">16309 7565 24575,'-6'0'0,"2"0"0,1 0 0,1 0 0,0 0 0,-3 2 0,-6-2 0,-23 12 0,-15 8 0,2-1 0,4-1 0,-3 0-820,4-1 1,-6 3 0,0 0 0,5 0 511,8-3 0,3 0 1,-1 0 28,-5 4 0,-2 0 0,4-1 279,4 0 0,2-1 0,-8 3 0,6-3 0,14-11 0,1-3 0</inkml:trace>
  <inkml:trace contextRef="#ctx0" brushRef="#br0" timeOffset="6020">15550 7693 24575,'-21'34'0,"-1"0"0,1 0 0,-1 0 0,-4 6 0,22 6 0,10 11 0,9-19 0,9-32 0,6-9 0,9 2 0,7-1 0,-6-4 0,-11-4 0,0-1 0</inkml:trace>
  <inkml:trace contextRef="#ctx0" brushRef="#br0" timeOffset="7079">12773 9453 24575,'-2'-4'0,"0"1"0,1 1 0,0 1 0,-18 20 0,-9 13 0,10-10 0,0 1-815,-5 4 1,-3 4 0,2-2 814,3 0 0,1-2 116,-1-5 0,1-3 1,-4 0-1,-1-10 1</inkml:trace>
  <inkml:trace contextRef="#ctx0" brushRef="#br0" timeOffset="7332">12515 9416 24575,'-6'38'0,"-3"5"0,-1 10 0,2-6 0,4-15 0,3 0 0,-7 13 0,1 6 0,13-18 0,31-34 0,7-13 0,3 1 0,-4-4 0,0 0 0</inkml:trace>
  <inkml:trace contextRef="#ctx0" brushRef="#br0" timeOffset="8235">11083 11176 24575,'-14'7'0,"-6"16"0,-3 6 0,4-6 0,-1 2 0,0 2 0,-2 5 0,1 2 0,2 0 0,-1 4 0,2 0 0,1-3 0,-5 10 0,1-1 0,5-10 0,-2 3 0,1-1 0,3-7 0,-4 8 0,-2-11 0,10-28 0,0-7 0</inkml:trace>
  <inkml:trace contextRef="#ctx0" brushRef="#br0" timeOffset="8516">10691 11371 24575,'-9'46'0,"-1"1"0,1-1 0,4-18 0,1 0 0,-3 10 0,-2 8 0,1-2 0,5-13 0,9-8 0,9 2 0,17-25 0,1-15 0,3-5 0,-11 5 0,1-2 0,9-15 0,0-1 0</inkml:trace>
  <inkml:trace contextRef="#ctx0" brushRef="#br0" timeOffset="9489">9143 13778 24575,'-20'27'0,"-2"2"0,6-1 0,0 3 0,3-9 0,0 3 0,-5 15 0,-2 7 0,4-4 0,7-14 0,0 0-474,-2 5 0,-2 2 1,4-6 473,2-2 115,-4-5 1,-8-12-1,1-3 1</inkml:trace>
  <inkml:trace contextRef="#ctx0" brushRef="#br0" timeOffset="9789">8762 13901 24575,'-8'45'0,"-1"1"0,1-1 0,0 0 0,0-12 0,2 1 0,5 6 0,2 11 0,2 2 0,3-5 0,2-15-1522,23-2 1522,4-8 0,4-7 0,-10-18 0,0-7 0,2-2 0,2-5 0,-4-6 0,1-4 0,-2-1 0,4-9 0,-3-1 0,-4 3 0,-1 1 0,0 0 0</inkml:trace>
  <inkml:trace contextRef="#ctx0" brushRef="#br0" timeOffset="15267">9359 14902 24575,'-2'-2'0,"-1"0"0,2 2 0,3-2 0,4-5 0,7-5 0,4-4 0,6-16 0,-5 1 0,2-7 0,-1 1 0,1-1 0,0-2 0,0-2 0,4-6 0,-1 0 0,-3 8 0,-2 2 0,0 2 0,2-1 0,1-3 0,-4 9 0,-1 5 0,4-1 0,-22 27 0,-9 0 0,-8 1 0</inkml:trace>
  <inkml:trace contextRef="#ctx0" brushRef="#br0" timeOffset="15737">9727 14197 24575,'-21'25'0,"0"0"0,1 6 0,-1 4 0,3-5 0,-7 8 0,4-2 0,4-6 0,14-22 0,0-15 0,3-6 0,0-11 0</inkml:trace>
  <inkml:trace contextRef="#ctx0" brushRef="#br0" timeOffset="15948">9642 14240 24575,'40'21'0,"0"0"0,-2-2 0,-6-2 0,-9-1 0,-10-8 0,-3 0 0</inkml:trace>
  <inkml:trace contextRef="#ctx0" brushRef="#br0" timeOffset="29737">6437 10444 24575,'-21'-5'0,"8"-1"0,2 2 0,8 0 0,0 3 0,1 5 0,7 11 0,1 15 0,2 13 0,0-3 0,-1-3 0,0 1 0,2 2 0,1 6 0,1 1 0,-2-8 0,-3-2 0,2-2 0,2-2 0,1 1 0,-1-6 0,-1 1 0,-2-19 0,-16-38 0</inkml:trace>
  <inkml:trace contextRef="#ctx0" brushRef="#br0" timeOffset="30027">6266 10480 24575,'44'-6'0,"1"0"0,0 0 0,-1 0 0,1 0 0,-1 0 0,3 2 0,2 1 0,0-1 0,-3 3 0,-5 2 0,-9 4 0,3 7 0,-12 10 0,-11 10 0,-7 12 0,-5 2 0,-4-6 0,-7-7 0,-6-3 0,-3 2-656,-3 5 1,-4 4-1,-2 1 1,-1-4 0,3-7 93,-11-2 0,1-6 562,7-3 0,-2 0 0,6-7 0,-2-11 0,15-2 0</inkml:trace>
  <inkml:trace contextRef="#ctx0" brushRef="#br0" timeOffset="30366">6876 10248 24575,'41'-24'0,"0"-1"0,0 1 0,-14 10 0,0 1 0,9-5 0,8-4 0,-1 1 0,-11 8 0,-2 6 0,-6 2 0</inkml:trace>
  <inkml:trace contextRef="#ctx0" brushRef="#br0" timeOffset="30626">6879 10185 24575,'9'43'0,"-1"0"0,0 0 0,1 0 0,-1 0 0,0 0 0,1 0 0,-1 0 0,2 3 0,0 2 0,0 0 0,1 1 0,-1-3 0,-1-2 0,-1-6 0,-1-5-462,1 13 0,-1-5 462,3-1 0,0 1 0,-4-10 0,-8-13 0,-2-9 0</inkml:trace>
  <inkml:trace contextRef="#ctx0" brushRef="#br0" timeOffset="30840">6827 10753 24575,'9'-17'0,"17"-4"0,14-5 0,5-2 0,-7 4 0,1-1 0,1 0 0,-9 5 0,6-4 0,2-1 0,-4 2 0,-5 5 0,-3 3 0,0 0 0</inkml:trace>
  <inkml:trace contextRef="#ctx0" brushRef="#br0" timeOffset="31298">7680 9978 24575,'-33'20'0,"0"0"0,-1 0 0,13-5 0,0 2 0,-12 12 0,-3 6 0,15-4 0,27 5 0,6-12 0,5-1 0,8-10 0,6-3 0,2 1 0,2 0 0,-1-1 0,-3-1 0,0 1 0,13 5 0,-7 5 0,-21 9 0,-29 7 0,-15 8 0,-3-8 0,-3-13 0,-5-3 0,2 4 0,-1 0 0,1-1 0,0 1 0</inkml:trace>
  <inkml:trace contextRef="#ctx0" brushRef="#br0" timeOffset="43171">27185 5847 24575,'-6'2'0,"-2"-1"0,-26-1 0,2 0 0,7 0 0,-1 0 0,-16 0 0,2 0 0</inkml:trace>
  <inkml:trace contextRef="#ctx0" brushRef="#br0" timeOffset="43458">26223 6480 24575,'39'-12'0,"1"1"0,0 0 0,0 0 0,-1-1 0,3 1 0,-3 0 0,8-2 0,-11 3 0,6-2 0,5-1 0,3-1 0,0-1 0,0 1 0,-2 0 0,-4 2 0,-6 1-120,8-1 1,-7 3 0,-1-1 0,2-1-1,1-1 1,4-2 0,-2 0 0,-3 0 0,-7 3-1,-5 1 1,1 0 0</inkml:trace>
  <inkml:trace contextRef="#ctx0" brushRef="#br0" timeOffset="43736">27019 5990 24575,'0'46'0,"0"0"0,0 0 0,-1 0 0,1 1 0,0-1 0,0 0 0,0 0 0,-1 0 0,1 0 0,0 1 0,0-1 0,0 2 0,0 3 0,-1 0 0,1 1 0,0-1 0,0-1 0,0-2 0,-1-2 0,1-4 0,0-5 0,0-4-1093,0 10 1,0-8 0,0 0 870,0 9 1,0 1 0,0-11 0,1-7-1,1-17 1</inkml:trace>
  <inkml:trace contextRef="#ctx0" brushRef="#br0" timeOffset="43958">26700 6600 24575,'-1'40'0,"0"1"0,-1-1 0,1 1 0,-1-2 0,1-2 0,3 10 0,1 4 0,0-14 0,2-19 0</inkml:trace>
  <inkml:trace contextRef="#ctx0" brushRef="#br0" timeOffset="44704">26663 6485 24575,'32'-7'0,"1"4"0,8 0 0,-2 0 0,2-2 0,2 3 0,-5 3 0,5 1 0,-2 4 0,-9 3 0,-7 6 0,-10 7 0,-14 19 0,-12 10 0,-4-6 0,0-13 0,-6-2-754,-8 9 1,-5 3-1,3-18 754,-8-33-5,23-20 1,7-6 4,5 3 0,19-10 0,10 6 0,7 27 0,1 21 0,-6 9 0,-24 18 0,-3 1 0,-7 0 0,-9-15 0,-6-3 271,-6 0 1,4-4-272,9-8 0,23-20 0,24-7 1129,12-5-1129,-24 21 598,-8 22-598,-12 11 0,-16 15 0,-3-6 0,-2-9 0,9-15 0,29-5 0,3-7 0,18 3 0,-24 17 0,-8 7 0,-14 16-393,-1-1 0,-6 0 393,-9-15 0,-1-3 0,7-2 0,2-2 0,-8 2 0,45-19 0,11-5 0,10-10 0,-11 2 0,5-1 0,-3-2-639,0-5 0,-3-2 639,2 0 0,-3-2 0,8-16 0,-13 7 0</inkml:trace>
  <inkml:trace contextRef="#ctx0" brushRef="#br0" timeOffset="45572">27677 5898 24575,'0'7'0,"-1"2"0,1 16 0,-1 3 0,7-1 0,29-6 0,5-22 0,-7-5 0,4-4 0,-1-5 0,2-3 0,-5 0 0,-8 0 0,-1 0 0,14-7 0,0-1 0</inkml:trace>
  <inkml:trace contextRef="#ctx0" brushRef="#br0" timeOffset="46174">27828 6108 24575,'10'44'0,"-1"-1"0,0 0 0,1 0 0,1 8 0,3-2 0,8-12 0,9-20 0,7-10 0,-4 1 0,-9 4 0,-2 1-1058,18 14 0,-12 5 1058,-31-4 0,-11 4 0,-4 6 0,-6 6 0,-3 1 0,4-5 0,3-5 0,1-4 0,-3 4 0,-2 1 0,-5 6 0,0 1 0,2-4 0,5-8 0,4-4 0,1-5 340,-15 6 0,1-15-340,15-28 0,1-13 0,0-10 0,0-12 0,1-1 0,1 7 0,-3 4 0,2 0 0,5-1 0,0-10 0,4 7 0,8 23 0,20 37-130,-2-1 1,7 6 129,2 4 0,8 7 0,3 3 0,0 0 0,-4-4-820,-4-2 1,-2-2 0,0 0 0,3 3 388,0-1 1,3 3 0,2 2-1,0-1 1,-2-1 0,-5-4 430,6 4 0,-5-3 0,0-1 241,3 1 1,1-1-1,-6-3-241,-9-4 0,-3-4 0,5-6 0,-57-38 0</inkml:trace>
  <inkml:trace contextRef="#ctx0" brushRef="#br0" timeOffset="46847">28732 6085 24575,'24'17'0,"10"-1"0,2-4 0,1 0 0,-10-1 0,-1-1 0,7 1 0,-3-1 0,-3 4 0</inkml:trace>
  <inkml:trace contextRef="#ctx0" brushRef="#br0" timeOffset="47114">28638 6427 24575,'35'12'0,"-1"-1"0,-5 11 0,4 8 0,-5 10 0,-24-3 0,-7 6 0,-4 2 0,3-6 0,2 2 0,0-1 0,-4 10 0,-1 5 0,10-21 0,15-30 0,9-16 0,3-10 0,-4-5 0,0-5 0,0 0 0,0-1 0,0 1 0</inkml:trace>
  <inkml:trace contextRef="#ctx0" brushRef="#br0" timeOffset="47316">29001 6547 24575,'42'-14'0,"-1"1"0,1 0 0,0-1 0,0 1 0,-1-1 0,1 1 0,2-1 0,0 0 0,0 0 0,-2 1 0,-4 2 0,-5 1 0,10-1 0,-6 2 0,-4 2 0,0 1 0</inkml:trace>
  <inkml:trace contextRef="#ctx0" brushRef="#br0" timeOffset="47526">29473 5936 24575,'-2'48'0,"1"1"0,-1 0 0,0-1 0,1 1 0,-1 0 0,0-1 0,1 1 0,-1 0 0,0-1 0,0-2 0,0-8 0,0-1 0,0 2 0,1 8-193,-1-8 0,1 7 0,-1 4 1,1 3-1,0 2 0,-1 1 0,1 0 1,-1-3-1,1-3 0,0-5 0,0-5 1,0-8-1,-2 21 0,2-10 0,1 2 1,0 0-1</inkml:trace>
  <inkml:trace contextRef="#ctx0" brushRef="#br0" timeOffset="47847">29909 5908 24575,'28'32'0,"0"0"0,0-1 0,20-22 0,-12 13 0,5 8 0,-2-16 0,-7-27 0,-2-12 0,-5 2 0,-5 6 0,-1 1 0,8-3 0,-1-1 0</inkml:trace>
  <inkml:trace contextRef="#ctx0" brushRef="#br0" timeOffset="48031">29909 6248 24575,'38'-6'0,"-1"-1"0,1 1 0,-1 0 0,8-4 0,-1 1 0,0 0 0</inkml:trace>
  <inkml:trace contextRef="#ctx0" brushRef="#br0" timeOffset="48197">30590 5803 24575,'-6'12'0,"-2"22"0,-3 15 0,1-5 0,-2-15 0,0 1 0,1 6 0,0 1 0,0 0 0,0 0 0</inkml:trace>
  <inkml:trace contextRef="#ctx0" brushRef="#br0" timeOffset="48331">30607 6007 24575,'43'-17'0,"-9"11"0,-3 4 0,-12 9 0,16 5 0</inkml:trace>
  <inkml:trace contextRef="#ctx0" brushRef="#br0" timeOffset="48482">30669 6074 24575,'25'11'0,"-5"-2"0</inkml:trace>
  <inkml:trace contextRef="#ctx0" brushRef="#br0" timeOffset="48943">30115 6358 24575,'6'43'0,"-1"0"0,1 0 0,0 0 0,0 0 0,3 16 0,2-5 0,-2-29 0,5-62 0,2 3 0,6-9 0,1-1 0,-2 5 0,1 0 0,2 1 0,-1 5 0,5-5 0,0 5 0,-3 13 0,13 18 0,3 15 0,-33 22 0,-10 16 0,-3-5 0,-1-13 0,-3 0 0,-3 5 0,-2 6 0,-2-2 0,-1-12 0,-24-4 0,14-17 0,4-11 0,14-35 0,10-12 0,-1 17 0,2-1 0,3-2 0,3-4 0,2 5 0,2 6 0,3 4 0,0 3 0,0 0 0</inkml:trace>
  <inkml:trace contextRef="#ctx0" brushRef="#br0" timeOffset="49227">29615 7252 24575,'47'-15'0,"0"0"0,0 0 0,0 0 0,0 0 0,0 0 0,0 0 0,0-1 0,0 1 0,0 0 0,1-1 0,0 0 0,-1 0 0,-2 1 0,-2 0 0,-4 1 0,-5 1 0,11-4 0,-7 2 0,-6-1 0,0-8 0,-4-1 0,1 2 0,-1-1 0</inkml:trace>
  <inkml:trace contextRef="#ctx0" brushRef="#br0" timeOffset="49436">30039 6996 24575,'0'47'0,"0"0"0,0 0 0,0 0 0,-2-18 0,1-2 0,5 12 0,0 0 0,1 0 0,-1 0 0</inkml:trace>
  <inkml:trace contextRef="#ctx0" brushRef="#br0" timeOffset="49606">30347 6741 24575,'5'42'0,"0"-1"0,0 1 0,0-1 0,0 1 0,0 0 0,0 4 0,0-1 0,0 0 0,0 2 0,-2 3 0,-2-7 0,1 5 0,-2 2 0,1 0 0,-2 0 0,0-1 0,0-4 0,-2-5 0,-1 6 0,-2-6 0,0-1 0,0 5 0,2 1 0,-1 0 0,1-1 0,-1 1 0,1 0 0,0 0 0,-1-1 0</inkml:trace>
  <inkml:trace contextRef="#ctx0" brushRef="#br0" timeOffset="52387">10842 10291 24575,'1'36'0,"-1"-11"0,1 2 0,0 3 0,0 4 0,0 2 0,0 8 0,0 4 0,0-1 0,0-5 0,2 2 0,0-4 0,2 7 0,-2-6 0,1 6 0,1 4 0,0 1 0,0-2 0,0-5 0,-1-7-736,2 0 0,0-6 0,1 2 736,0 5 0,2 5 0,-1-3 0,-1-11 0,-1-3 708,0-4-708,-5-10 91,0-1 0,-7-16 0,-2-3 0</inkml:trace>
  <inkml:trace contextRef="#ctx0" brushRef="#br0" timeOffset="53334">10717 10335 24575,'-7'-16'0,"1"3"0,26 6 0,21 3 0,11 1 0,1 1 0,-10-2 0,-7-1 0,-4-1 0,7-1-410,-2 2 0,9 0 1,5-1-1,2-1 1,1 1-1,-2 0 0,-4 1 1,-8-1-684,10-1 1,-7 0 0,4 0 742,-6 1 1,6 0-1,1 0 1,0 1 0,-2 0-1,-7 1 1137,3 0 0,-6 2 1,6 0-788,-3 0 0,5 0 0,5 1 0,1 0 0,0-1 0,-5 1 0,-5-1 0,7 0 0,-7-1 0,6 1-91,-4 1 1,6 0 0,2 0-1,0 0 1,-5 1 0,-8-1 90,2 0 0,-2 0 0,2 0 0,5-1 0,1 1 0,-6 0 0,2 0 0,0 0-280,2 0 0,8-1 0,-2 0 0,-7 1 280,-7 0 0,-2 1 0,16-1 0,-4 1 3276,-15 0-2596,-8 0-668,-14 1-12,-1 17 2303,-7 10-2303,-6 2 0,-3 11 0,-2 3 0,2-4 0,3-5 0,2-2 0,-2 7-469,0-1 1,-3 8 0,-1 4 0,0 3 0,1-2 0,0-2 0,2-7 444,2 1 0,1-6 0,1 0 0,0 5 24,-1 3 0,-1 5 0,0 3 0,1-1 0,0-4 0,1-7-583,2 0 1,0-5 0,0-2 582,1 4 0,0-1 0,0-6 0,0 8 0,0-36 0,-7-36 0,2 5 0,0-1 0</inkml:trace>
  <inkml:trace contextRef="#ctx0" brushRef="#br0" timeOffset="54559">10889 11759 24575,'26'2'0,"-1"0"0,15 1 0,4-3 0,3 0 0,-14 1 0,4-2 0,5 0 0,7-1 0,2-1 0,-5 2 0,-8 0 0,-2 1 0,2-1-553,0-1 1,4-2 0,1 1 0,-2-1 0,-4 1 552,-2 1 0,-4-1 0,3-1 0,5-4 0,3-1 0,1-2 0,-2 2 0,3 1 0,-2-1 0,2 1 0,-2-1 0,2-1 0,1 0 0,0 1 0,3 1 0,1 1 0,-2 0 0,-3 1 0,-7 1 0,-2 1 0,2 0 0,7-1 0,5 0 0,-2 1 0,-7 1 0,-8 0 0,-3 1 0,8 1 0,1-1-334,4 0 1,-3 0 333,11 1 0,-16-1 0,5 1 0,-6-1 0,2 2 0,-6-1 0,-3 0 0,-16 1 0,-2 0 0,-6 0 1956,0 0-1956,-1 1 1472,1 0-1472,-2 8 0,0 1 0,0 8 0</inkml:trace>
  <inkml:trace contextRef="#ctx0" brushRef="#br0" timeOffset="58924">21585 8420 24575,'-3'-5'0,"1"1"0,0 4 0,1 3 0,0 21 0,1 16 0,0 0 0,0 1 0,0 4-656,0-4 1,0 9-1,0 4 1,0-2 0,0-6-438,0 3 1,1-4 0,-1 2 847,0-3 1,0 1-1,0 1 1,0-4 288,0 0 0,1-3 1,-1-4-45,0-3 0,0-2 0,0 6 0,0-7 0,1-16 0,3-8 0,3-19 0,4-6 0</inkml:trace>
  <inkml:trace contextRef="#ctx0" brushRef="#br0" timeOffset="60038">21571 8338 24575,'-7'-4'0,"-1"-2"0,5 4 0,-2-1 0,9 2 0,43-1 0,-22-1 0,5-2 0,5 0 0,9-1 0,7-1 0,2 1 0,-3-1 0,-6 2-820,-3 0 1,-4 1 0,0-1 0,5 1 354,3-2 0,5 0 1,4-1-1,-1 1 1,-4 1-1,-5 2 465,6 3 0,-6 3 0,0 0-253,-1-2 1,0-1 0,4 1 252,-6 0 0,5 0 0,3 1 0,0-1 0,-2 0 0,-4-1-820,3-1 1,-5 0 0,1-1 0,4 0 692,-3 0 1,4 0 0,2 1 0,0-1 0,-4 0 0,-5-1 126,6-1 0,-6-1 0,0 0-2,-3-1 0,1-1 0,-2 1 2,-1 1 0,0 0 0,-4 1 0,2-2 0,-3 1 1638,0 0 0,-6 3-868,-12 2-12,7 0-758,-10 0 3276,8 0-507,-6 0-2756,-5 1-13,-1-1 0,-4 4 0,-1 0 0,1 42 0,-1-8 0,-1-7 0,-2 11 0,0 5 0,0-1 0,0-6-539,-1 0 1,1-3-1,-1 8 539,2-6 0,-1 8 0,0 5 0,0 3 0,0 0 0,0-1 0,0-5 0,1-6 0,-1 4 0,0-6 0,0-1 0,1 4 0,0-3 0,1 4 0,0 3 0,0 0 0,-1-2 0,1-6 0,0-7 0,-1 7 0,-1-7 0,0 7 0,-2-17 0,-4-43 0,-4-6 0</inkml:trace>
  <inkml:trace contextRef="#ctx0" brushRef="#br0" timeOffset="60974">21675 9328 24575,'-6'0'0,"-3"0"0,3 0 0,-3 9 0,6 6 0,0 24 0,-1 6 0,3-16 0,-1 2-141,0 4 1,0 3 0,0-4 140,-1-3 0,0-2 0,-1 20 0,0-8 0,3-20 0,1-9 0,0-22 0,0-5 0</inkml:trace>
  <inkml:trace contextRef="#ctx0" brushRef="#br0" timeOffset="61459">21495 9783 24575,'6'8'0,"25"-3"0,22-2 0,7-2 0,-6 1 0,-6 1 0,-3-1 0,8 0-410,-13-1 0,6 0 1,4-1-1,3 0 1,0 0-1,-2 0 0,-2 0 1,-6-1-411,9 0 1,-5 0 0,-1-1 0,8 0 454,-12 1 1,4-1 0,5 0 0,1 0 0,1-1 0,-1 1 0,-1 0 0,-5 0 0,-5 0 126,11 0 0,-7 0 0,-1 0 0,5 0 238,-3 0 0,5-1 0,4 1 0,0 0 0,-3-1 0,-5 1 0,-8 0 0,12 0 0,-7-1 664,-5 0 1,1 1-1,-7-1-664,3-1 0,-5 0 0,-24 4 3276,0 0-2648,-7 0 1,-10 0 0,-5 0 0</inkml:trace>
  <inkml:trace contextRef="#ctx0" brushRef="#br0" timeOffset="69763">14579 10803 24575,'0'-7'0,"0"-1"0,0-3 0,0 9 0,2 21 0,2 22 0,-1 0 0,-1 3 0,0 5-656,0-8 1,1 7-1,1 2 1,-1-1 0,0-4-438,-1 5 1,0-4 0,1 2 941,1-7 1,0 3 0,1 0 0,0-1 0,-1-6 803,2 13 0,0-5-653,3 5 0,0-9 0,-4-22 0,-3-23 0,-1-31 0,-1 7 0,0-3 0,0-14 0,0-1 0</inkml:trace>
  <inkml:trace contextRef="#ctx0" brushRef="#br0" timeOffset="70447">14535 10610 24575,'47'-11'0,"0"1"0,0 0 0,-16 0 0,-1-1 0,8-1 0,-7 4 0,8 0 0,5-1 0,4-1 0,3 0 0,1 0 0,0 0 0,0 0 0,-3 1 0,-4 0 0,-5 1-656,12-3 1,-7 1-1,-2 0 1,2 0 0,6-1 290,-7 3 1,4-2 0,3 1 0,3-1 0,-1 0 0,-1 1 0,-2 0 0,-4 2 0,-5 0-456,7 1 1,-7 1 0,0 1 0,3-1 808,-2 0 0,3 0 0,2 0 0,0-1 0,-3 2 1,-6 0 107,4 0 0,-5 0 1,3 1-98,7-2 0,5 0 0,-5 0 0,-19 3 1864,-20 2-1864,-5 1 0,-3 1 0,-3 34 0,-1 12 0,0-20 0,1 3 621,1 11 1,-1 11 0,1 1 0,1-5-622,-1-8 0,1-4 0,2 6 0,1-7 0,3 6 0,0 4 0,2 0 0,-1 1 0,0-4 0,0-4 0,-1 2 0,0-5 0,1 0 0,1 3 0,0 2 0,2 3 0,1 3 0,0-1 0,-1-4 0,-2-7 0,5 13 0,-3-6 0,-1 2 0,-1-6 2369,2-6-2369,-16-19 0,-9-17 0,-13-9 0</inkml:trace>
  <inkml:trace contextRef="#ctx0" brushRef="#br0" timeOffset="71138">14940 11939 24575,'-15'25'0,"12"-6"0,29-10 0,20-4 0,0-1 0,-8-2 0,0-1 0,4-1-656,-1 0 1,5-1-1,2-1 1,0 0 0,-2-1-165,3 0 1,-3 0 0,2-1 0,7-3 727,-13 1 0,5-2 0,4-1 0,1-1 0,2-1 0,-2 1 0,0 0 0,-4 1 0,-5 2 92,7-1 0,-6 1 0,-2 2 0,2-2 0,5 0 0,-8 0 0,5-1 0,3 0 0,1-1 0,0 0 0,-2 0 0,-5 2 0,-5 0 0,-8 2 350,7 0 1,-7 1 0,2 0 0,-13-1 0,-26 0-1</inkml:trace>
  <inkml:trace contextRef="#ctx0" brushRef="#br0" timeOffset="71764">19050 10577 24575,'4'40'0,"0"1"0,0-1 0,0 1 0,-2-2 0,-1-3 0,3 6-512,0-5 1,3 4 0,0 4-1,1 0 1,0 1 0,-2-1 511,0 2 0,0 1 0,0 1 0,-1-1 0,0-3 0,1-3-820,0 0 1,-1-4 0,1-1 0,0 3 746,0 0 0,0 4 1,1 0-1,0-5 1,1-9 72,12 9 0,1-48 0,-1-8 0</inkml:trace>
  <inkml:trace contextRef="#ctx0" brushRef="#br0" timeOffset="72316">19057 10559 24575,'47'-7'0,"-1"1"0,1-1 0,-1 1 0,1-1 0,0 0 0,-1 1 0,1-1 0,0 1 0,-1-1 0,1 0 0,0 1 0,-1-1 0,0 2 0,2 0 0,2 0 0,1 0 0,0 1 0,1-1 0,-1 0 0,0 1 0,-1 0 0,-2 1 0,-2-1 0,-2 1 0,-3 1 0,-4 0 0,-3 0-820,21 0 1,-11 2 0,-2 1 0,6 0 672,-6-1 1,6 2 0,2-1 0,0 1-1,-3 0 1,-7 1 0,-8-1 146,-2 2 0,-7 1 1322,22 7-1322,-36-6 702,15 8-702,-13-3 0,16 12 0,-15 5 0,-3 6 0,-1-1 0,1 3-211,-1-1 0,0 2 0,-1 1 211,0-6 0,-2-1 0,1 5 0,0 1 0,0 5 0,0 3 0,0-2 0,-1-4 0,0 2 0,0-4 0,-1 6 0,-1-2 0,1 7 0,0 2 0,-2 1 0,0-5 0,-3-8 0,-5 9 0,-1-5 0,2 2 0,1 2 0,-6-13 0,-19-14 0</inkml:trace>
  <inkml:trace contextRef="#ctx0" brushRef="#br0" timeOffset="72641">19512 11965 24575,'46'-4'0,"0"1"0,-1-1 0,1 0 0,0 1 0,0-1 0,0 0 0,-6 0 0,-6 0 0,1 0 0,8-1 0,-6 2 0,7-1 0,5-1 0,3 0 0,2 1 0,1-1 0,0 0 0,-3 0 0,-3 1 0,-5 0 0,-7 0-203,7 0 1,-7 0-1,-3 0 1,4 0 0,11 0-1,4-2 1,-4 2 0,-10 1-1,8 2 1</inkml:trace>
  <inkml:trace contextRef="#ctx0" brushRef="#br0" timeOffset="73966">9261 12449 24575,'-1'44'0,"0"-1"0,0 1 0,0 0 0,-1 0 0,0 3 0,-1-1 0,-1 4 0,1 1 0,-1-4-1093,0 2 1,1-2 0,0 1 272,0 0 1,-1 3 0,1-1 0,1-6 18,0 7 1,0-5 1936,2-7 1,-1-4-1137,3 5 1289,2-16-1289,3-41 0,-2-25 0,-3 6 0,0 1 0</inkml:trace>
  <inkml:trace contextRef="#ctx0" brushRef="#br0" timeOffset="74527">9035 12495 24575,'47'-11'0,"0"0"0,0 0 0,0 1 0,0-1 0,0 0 0,0 0 0,0 0 0,0 1 0,-1-1 0,1 0 0,0 0 0,0 0 0,0 0 0,4 0 0,-10 2 0,-2 1 0,3-1 0,10-2 0,-16 3 0,6-1 0,5-1 0,3 0 0,3-2 0,3 0 0,0 1 0,1-1 0,-1 0 0,-1 0 0,-3 2 0,-3 0 0,-4 1 0,-6 1 0,-5 1 0,-7 3 0,19-3 0,-11 3 0,15 0 0,-18 4 0,-31 3 0,-1 2 0,0 40 0,0-18 0,0 6 0,0 4 0,2 11 0,-1 6 0,1 1 0,-1-1 0,0-8-820,0-4 1,0-4 0,-1 0 0,1 4 766,0-2 1,0 4 0,1 4 0,0-1-1,-1-1 1,1-4 0,-1-7 52,0 2 0,-1-6 0,2 2 0,4 6 0,1 4 0,0-1 0,-1-5 0,-2 1 0,1 0-308,5 4 1,1 3 0,-3-9 307,-6-7 0,2-11 0,-26-25 0,-7-13 0</inkml:trace>
  <inkml:trace contextRef="#ctx0" brushRef="#br0" timeOffset="74961">9500 13667 24575,'39'3'0,"-7"-1"0,7-1 0,-3-1 0,7 0 0,4-1 0,1-1 0,-3 0-820,3-1 1,-2-1 0,3 0 0,7-3 751,-19 3 1,4-1-1,4-2 1,3 1 0,1-2-1,2 1 1,-1-1-1,0 1 1,-2-1 0,-2 1-1,-4 0 1,-4 0-373,13-2 0,-7 1 0,-3-1 0,1 0 0,6-1 440,-2 1 0,6-2 0,3 0 0,2 0 0,-3-1 0,-5 2 0,-7 1 0,-11 2 0,16-5 1363,-17 5-1363,-33 7 0,-11 2 0,-6 3 0</inkml:trace>
  <inkml:trace contextRef="#ctx0" brushRef="#br0" timeOffset="95270">22937 3653 24575,'0'-7'0,"0"-2"0,0 3 0,0-6 0,0 12 0,-3 2 0,-16 26 0,-13 19 0,4-4 0,8-10 0,-1 1-222,-2 0 1,-3 5-1,-2 0 1,5-4 221,-4 7 0,5-3 0,6-11 0,2 0 0,-4 5 0,4-4 0,10-7 0,16-7 0,9-15 0</inkml:trace>
  <inkml:trace contextRef="#ctx0" brushRef="#br0" timeOffset="95477">22832 3976 24575,'5'44'0,"-1"-1"0,0 1 0,-2-9 0,-1 1 0,2 2 0,1 5 0,0 2 0,-2-3 0,-1 3 0,-1-2 0,-1-3 0,1-1 0,0-1 0,0-2 0,0 1 0,0-9 0,0-10 0,0-10 0</inkml:trace>
  <inkml:trace contextRef="#ctx0" brushRef="#br0" timeOffset="95653">22909 4250 24575,'39'-24'0,"0"1"0,0 0 0,0 0 0,0-1 0,0 1 0,0 0 0,0-1 0,0 1 0,-2 2 0,-6 4 0,0 0 0,6-4 0,-3 1 0,5-3 0,5-2 0,1-2 0,1 0 0,-2 2 0,-4 2 0,-5 3 0,-8 6 0,3 1 0,0-1 0</inkml:trace>
  <inkml:trace contextRef="#ctx0" brushRef="#br0" timeOffset="95907">23653 3553 24575,'-20'42'0,"1"1"0,-1-1 0,1 0 0,-1 0 0,1 0 0,-1 0 0,1 1 0,-1-1 0,0 3 0,0 4 0,-1 0 0,0 0 0,2-3 0,2-5 0,2-5 0,4-8 0,-1-2 0,4-5 0,1 8 0,0 0 0</inkml:trace>
  <inkml:trace contextRef="#ctx0" brushRef="#br0" timeOffset="96129">23687 4135 24575,'-4'47'0,"0"-1"0,21-4 0,9 1 0,2-12 0,-3-14 0,4-11 0,5-9 0,8-8 0,-1-5 0,-8-4 0,-11-7 0,-6-4 0,-1-3 0,1-2 0,0 0 0,0 0 0,0 1 0</inkml:trace>
  <inkml:trace contextRef="#ctx0" brushRef="#br0" timeOffset="96320">23799 3332 24575,'21'36'0,"0"-1"0,0 1 0,-2-2 0,0 0 0,-1-1 0</inkml:trace>
  <inkml:trace contextRef="#ctx0" brushRef="#br0" timeOffset="96565">24589 3250 24575,'-29'37'0,"0"-1"0,-1 1 0,1 0 0,2-6 0,0 1 0,2-3 0,5-2 0,7 0 0,0 1 0</inkml:trace>
  <inkml:trace contextRef="#ctx0" brushRef="#br0" timeOffset="96771">24532 3545 24575,'-6'33'0,"-1"0"0,0 7 0,-1 10 0,-1 4 0,0-3 0,2-8 0,-1 3 0,1-1 0,0-5 0,-2 10 0,1-1 0,3-7 0,5-18 0,7-16 0</inkml:trace>
  <inkml:trace contextRef="#ctx0" brushRef="#br0" timeOffset="97191">25467 3347 24575,'-27'37'0,"0"0"0,-1-1 0,1 1 0,0 0 0,-2 3 0,0 0 0,1-3 0,3-4 0,3-5 0,2-3 0,-1 0 0,-8 12 0,-1 0 0,3-9 0,-9-11 0,5-13 0</inkml:trace>
  <inkml:trace contextRef="#ctx0" brushRef="#br0" timeOffset="97452">25087 3340 24575,'3'43'0,"1"0"0,-1 0 0,0 0 0,-1-4 0,0-4 0,-1 6 0,0-4 0,0 6 0,0 2 0,1 0 0,0-2 0,1-5-1093,3 7 1,1-5 0,1-2 323,1 14 1,10-10 768,21-25 0,13-10 0,-3-6 0,-16-3 0,-2-4 0,4-4 0,1-2 0,5-5 0,3-2 0,0-1 0,-5 0 0,-7 2 0,-3-3 0,-6 1 0,1-2 0,3-3 0,1 0 0,-1 0 0,0 0 0</inkml:trace>
  <inkml:trace contextRef="#ctx0" brushRef="#br0" timeOffset="98255">22619 5047 24575,'35'-2'0,"0"0"0,9-4 0,11-5 0,-25 4 0,6-1 0,5-2 0,4 0 0,3-2 0,2 0 0,1 0 0,0-1 0,-1 1 0,-2 0 0,-3 1 0,-4 1-469,6-1 1,-3 0 0,-4 0 0,1 1 0,1 0 0,5-1 0,6-1 295,-15 4 1,4-1-1,3 0 1,2-1-1,4 0 1,1 0-1,2-1 1,1 1-1,0-1 1,1 1-1,-1-1 1,0 1 0,-2 0-1,-1 1 1,-2 0-1,-2 0 1,-4 1-1,-3 1 1,-4 1-375,21-4 1,-9 3 0,-4 0 0,-1 1 0,2 0 0,5 0 383,-6 1 0,4-1 0,4 0 0,2 1 0,-1-1 0,0 1 0,-3 0 0,-5 2 0,-5 0 0,-7 1 1189,21 1 0,-12 2-1026,-2 1 0,-6 0 0,-7-1 0,-38 3 0,-16-4 0,1 0 0</inkml:trace>
  <inkml:trace contextRef="#ctx0" brushRef="#br0" timeOffset="98885">22445 5196 24575,'47'-7'0,"0"-1"0,0 0 0,0 1 0,0-1 0,0 0 0,0 1 0,0-1 0,0 0 0,0 1 0,0-1 0,0 0 0,0 1 0,0-1 0,-1 0 0,1 1 0,0-1 0,0 0 0,7 0 0,-7 0 0,-5 1 0,0 0 0,2 0 0,4-1 0,10-1 0,-22 4 0,4-1 0,3 0 0,4-1 0,2 0 0,2-1 0,3 1 0,1-1 0,1 0 0,2 0 0,-1-1 0,1 1 0,0 0 0,0 0 0,-2 0 0,-1 1 0,-1-1 0,-3 1 0,-1 1 0,-4-1 0,-2 1 0,-4 1 0,-4 0 0,-3 1-656,23-3 1,-11 2-1,-4 0 1,-1 1 0,5 0 186,1-1 1,6 1 0,2-1 0,-1 1 0,-4 0 0,-9 1 0,-12 1-2809,1 1 3730,-31-2 0,-38 14 1,11-4-1,-1 1 1</inkml:trace>
  <inkml:trace contextRef="#ctx0" brushRef="#br0" timeOffset="102619">26343 3711 24575,'-4'0'0,"0"0"0,2 0 0,0 0 0,0 0 0,-1 5 0,0 1 0,7 1 0,19-3 0,-5-4 0,14 0 0,-22 0 0,-2-1 0,-7 0 0</inkml:trace>
  <inkml:trace contextRef="#ctx0" brushRef="#br0" timeOffset="102865">26230 3970 24575,'39'-7'0,"1"0"0,0 0 0,9-3 0,-9 0 0,-16 2 0</inkml:trace>
  <inkml:trace contextRef="#ctx0" brushRef="#br0" timeOffset="108732">27474 3126 24575,'-6'0'0,"2"2"0,24-4 0,5-4 0,22-3 0,-10-6 0,7-5 0,-6 2 0,-12 9 0,0 0 0,9-7 0,3-3 0,-11 4 0,-14 7 0</inkml:trace>
  <inkml:trace contextRef="#ctx0" brushRef="#br0" timeOffset="109010">27715 2857 24575,'-7'41'0,"4"5"0,1 5 0,2-11 0,0 0 0,0-1 0,-2 1 0,0-2 0,-5 4 0,-1-3 0,-3-3 0,0 0 0</inkml:trace>
  <inkml:trace contextRef="#ctx0" brushRef="#br0" timeOffset="109632">27242 3692 24575,'37'-22'0,"0"0"0,0 0 0,-1 0 0,1 0 0,0-1 0,2 0 0,0-1 0,-1 1 0,-3 3 0,-4 4 0,9-1 0,-7 8 0,-2 4 0,-32 37 0,-11 11 0,2-17 0,-4 1-348,-7 9 1,-5 4 0,4-4 347,8-6 0,-1-1 0,-5 4 0,-3 1 0,4-2 0,7-6 0,0-1 128,-14 15 0,8-8-128,22-24 0,23-21 0,8-11 0,6-1-557,0-2 1,-1-2 556,-9-1 0,-10 13 0,-13 6 742,2 15-742,8 16 0,2 4 0,11 9 0,-7-12 0,5 2 0,-4-2 0,13 7 0,-14-15 0,0-3 289,5 4 0,-16-10 0,5 2 1</inkml:trace>
  <inkml:trace contextRef="#ctx0" brushRef="#br0" timeOffset="110061">28894 2590 24575,'-30'20'0,"9"-2"0,0 4 0,0-1 0</inkml:trace>
  <inkml:trace contextRef="#ctx0" brushRef="#br0" timeOffset="110291">28421 3073 24575,'45'-11'0,"0"0"0,0 0 0,0 0 0,-1 0 0,1-1 0,0 1 0,3 0 0,0-1 0,0 0 0,-2 2 0,-4 0 0,-3 3 0,3 1 0,-4 2 0,-4 1 0,3-1 0,-2 1 0,1 3 0,0 0 0</inkml:trace>
  <inkml:trace contextRef="#ctx0" brushRef="#br0" timeOffset="110556">28960 2831 24575,'-5'48'0,"1"0"0,0-1 0,-1 1 0,1 0 0,0 0 0,-1 0 0,1 0 0,-1 0 0,1 2 0,0 2 0,0 1 0,0 0 0,0-1 0,0-2 0,0-4 0,1-4 0,0-5-432,-1 8 0,0-7 0,1 0 432,0 1 0,0 3 0,1-2 0,-1-9 0,-1 10 0,0-19 0</inkml:trace>
  <inkml:trace contextRef="#ctx0" brushRef="#br0" timeOffset="110992">28604 3271 24575,'10'46'0,"-1"-1"0,0 1 0,9-21 0,-17-48 0,-3-18 0,1-5 0,0-7 0,4 9 0,9-1 0,16 30 0,13 4 0,-5 6 0,-10 7 0,1 5-464,10 1 1,4 4 0,-8 1 463,-3 17 0,-30 2 0,-8 8 0,-2-4 0,3-9 0,-3 0 48,-11 8 0,-5 3 1,0-10-1,-19-14 0,15-13 1,1-1-1</inkml:trace>
  <inkml:trace contextRef="#ctx0" brushRef="#br0" timeOffset="111643">28716 3347 24575,'43'-6'0,"0"0"0,0 0 0,0 0 0,-5 18 0,-4 6 0,-18 1 0,-28-2 0,-12 4 0,-5 12 0,-6 6 0,3-7 0,8-14 0,0-2 0,-4 3 0,11-4 0,21-9 0,14-10 0,18-4 0,-7-2 0,-3 2 0,0 11 0,-8 13 0,-42 21 0,-4 0 0,0 0 0,0-3 0,7-9 0,5 1 0,20 11 0,-3-10 0,-8 14 0,-5 13 0,-1-8 0,3-16 0,-2-1 0,-2 9 0,-2 4 0,3-9 0,-2-9 0,13-18 0,21 0 0,9-10 0,12-8 0,3-1 0,-6 3 0,1 2 0,0 1 0,1-4 0,7-2 0,-2 0 0,-9 4 0,8-3 0</inkml:trace>
  <inkml:trace contextRef="#ctx0" brushRef="#br0" timeOffset="112075">29523 2781 24575,'-4'3'0,"28"4"0,25 1 0,-6-2 0,6 3 0,-5-1 0,6 2 0,-11 0 0,-17 2 0,-13 5 0</inkml:trace>
  <inkml:trace contextRef="#ctx0" brushRef="#br0" timeOffset="112594">29602 3221 24575,'-5'35'0,"0"-1"0,-1 0 0,9-1 0,-3 3 0,0 8 0,8-11 0,35-10 0,-10-3 0,-8 22 0,-5 5 0,-10-22 0,-5 2 0,-6 18 0,-5 9 0,-3-9 0,-1-18 0,-3-3 0,-5 5 0,-3 1 0,0-7 0,-14-8 0,-12-12-1726,9-34 1726,18 3 0,5-7 0,10-5 0,6-5 0,4 5 0,0 4 0,8 5 0,14 4 0,10 3 0,0 13 0,4 20 0,3 16 0,-8-3 0,7 5 0,1 4 0,-1-1 0,-7-2 0,0 1 0,-5 0 0,3 1 0,0-1 0,5 2 0,1 1 0,-4-2 0,-7-5 0,-4 0 0,-3-5 0,7-1 0,-6-5 0,-18-10 0</inkml:trace>
  <inkml:trace contextRef="#ctx0" brushRef="#br0" timeOffset="132132">10997 10427 24575,'-35'-16'0,"9"7"0,0 1 0,-6-4 0,4 5 0,1 2 0,3 1 0,-6-4 0,22 0 0,1-3 0,4 2 0,-3 0 0,-2 4 0,-4-3 0,1 0 0</inkml:trace>
  <inkml:trace contextRef="#ctx0" brushRef="#br0" timeOffset="132636">10716 10245 24575,'3'38'0,"1"0"0,-1 1 0,2-6 0,-1 1 0,1 0 0,0 6 0,0 1 0,1 1 0,0 1 0,0 1 0,0-1 0,1-2 0,-1-1 0,0-2 0,2 4 0,-1 3 0,1 7 0,0 1 0,0-3 0,0-9 0,3 3 0,0-1 0,-1-1 0,2 7 0,-1-2 0,-1-9 0,-3-12 0,0-2 0,4 19 0,-2-2 0,-8-8 0,2-17 0,-2 0 0,0-36 0,-1-13 0,-3 8 0,-1-2 0,0-7 0,0 1 0,0-1 0</inkml:trace>
  <inkml:trace contextRef="#ctx0" brushRef="#br0" timeOffset="134063">10558 10471 24575,'-18'-9'0,"0"-2"0,-3-4 0,11 7 0,7-4 0,30-2 0,15-1 0,-7 3 0,5-2-547,-7 2 1,6-2 0,4-3 0,0 0 0,-1 1 0,-5 1 275,9-5 0,-5 2 1,5-2 270,-6 5 0,3-2 0,2 0 0,-2 0 0,-3 0 0,5-4 0,-4 0 0,-2 2-898,5 1 1,-1 2 897,-9 2 0,1 0 0,-3 3 0,-4 6 0,0 1 0,7 1 0,4 0 0,-3 0 0,-1 1 0,0 0-171,3-2 0,4-1 0,-2-2 171,-5 0 0,-1-1 0,-1 0 881,7-3 0,0 0-881,-6 3 0,1-1 0,-3 1 0,-1 1 0,-1 1 709,17-3 0,0-1-709,-17 5 0,0-1 0,4 0 0,2 0 0,-3 1 0,16-2 0,-7 2 0,8-1 0,-6 1 0,-15 2 0,0 0-283,9-1 1,2-2 0,-6 2 282,1 0 598,14-1-598,-18 1 940,-3 3 1,-1 1-941,-8 0 580,14 0-580,-23 0 1005,1 3-1005,-5-3 0,-2 8 0,1-7 0,-5 8 0,4-2 0,-4 1 0,5 10 0,-1-10 0,6 14 0,-3-14 0,-1 8 0,9 29 0,-8-17 0,1 0 0,0 0 0,1 0 0,0-1 0,0 1 0,4 11 0,-6-4 0,-2 6 0,-1-3 0,-1-8 0,-1 1 0,-2 14 0,0 6 0,0-5 0,2-10 0,0 0 0,-1 5 0,0 7 0,0 1 0,0-7 0,1 3 0,0 0-820,-2 1 1,1 6 0,-1 1 0,0-7 439,-1-4 1,-1 1 379,-1-6 0,-1 6 0,-1 3 0,0-3 0,2-5-346,0 9 1,0-1 345,-3-3 0,-1 6 0,0-2 0,2-9 0,4 11 0,-3-18 0,0-6 0,4-18 0,-6-22 0,-8-27 0,3 8 0,0 0 0</inkml:trace>
  <inkml:trace contextRef="#ctx0" brushRef="#br0" timeOffset="135477">11043 11736 24575,'-8'-1'0,"0"0"0,55 11 0,-4-4 0,-12-6 0,9-1 0,6-1 0,2 0 0,-2-1 0,-6 0 0,7 0 0,-4 0 0,6-2-547,-9 0 1,6-2 0,3 0 0,-1 0 0,-2-1 0,-5 1-500,7-1 0,-4 0 1,0-1 1045,1-3 0,1 0 0,3 0 0,-9 5 0,4 1 0,1 0 0,-2 0 0,-4 1 0,4-2 0,-4 0 0,2 0 0,-1 3 0,3 0 0,-2 1 0,-7 1 938,-7 1 0,-3 2-938,25-1 1030,-22 0-1030,-3-1 0,-22 3 0,5-2 0,18 1 0,4 0 0,10-1 1638,-3 0 0,0 0-1406,13-2-232,-25 1 0,13-1 0,-24 2 0,15 0 0,10 0 0,8-2 0,2-1 0,-23 1 0,0 1 0,16 0 0,-7-4 0,-26-7 0,-4 0 0</inkml:trace>
  <inkml:trace contextRef="#ctx0" brushRef="#br0" timeOffset="138914">21485 8386 24575,'0'-13'0,"1"-2"0,0 6 0,-1 2 0,5 40 0,1 21 0,-4-25 0,0 5-547,1 2 1,-1 10 0,1 4 0,0 3 0,0-4 0,-1-5-211,1 5 0,-1-4 0,1 6 757,-2-10 0,0 7 0,0 3 0,0 2 0,-1-3 0,1-4 0,0-6 0,0 2 0,1-6 0,-1 4 245,-1 1 0,0 6 1,0 0-1,0-5 1,0-10-246,0 6 0,3-3 0,2-79 0</inkml:trace>
  <inkml:trace contextRef="#ctx0" brushRef="#br0" timeOffset="139821">21440 8344 24575,'9'-16'0,"21"-4"0,4 10 0,8 2 0,0 0-643,-7 1 1,-1 0-1,6-2 643,1 1 0,7-2 0,4-2 0,0 1 0,-1 1 0,-6 1 0,-3 0 0,-5 2 0,1-1 0,6 0 0,-6 1 0,6 0 0,3-2 0,2 1 0,2-1 0,-2 1 0,-1 0 0,-5 2 0,-5 0-820,6 0 1,-6 1 0,-1 1 0,4 0 408,1 1 1,4-1-1,2 0 1,0 1-1,-5 0 1,-5 2 410,12 2 0,-5 3 571,2 4 1,0 0-572,-9-5 0,0 0 0,-2 0 0,5 3 0,-2-1 0,-4-4 0,1 0 0,-5-2 0,10-1 0,-2-1 707,-27 0-707,-7 2 3276,6 5-1376,-7 0-1258,16 26-642,-16 6 0,1-5 0,2 10 0,1 5 0,0 0 0,-2-6 0,-1 2 0,-1-3 0,1 4-656,1-1 1,1 6-1,0 0 1,0-1 0,-1-6 277,-2-2 0,-1-5 0,0 3 378,0 6 0,0 3 0,0 1 0,-1-4 0,0-5 0,-1-2 0,1 5 0,1-1 0,-1 8 0,1 2 0,1 0 0,-1-5 0,0-8 0,0 5 0,2-4 0,0 14 0,1 5 0,-4-24 0,-2-29 0,-5-34 0,1 5 0,0 0 0</inkml:trace>
  <inkml:trace contextRef="#ctx0" brushRef="#br0" timeOffset="149586">19556 9969 24575,'-3'-18'0,"0"7"0,1 5 0,-9 52 0,5-17 0,0 1 0,-2 10 0,0 2 0,0-5 0,0 3 0,-1 2-656,2-4 1,-3 6-1,0 4 1,1-1 0,1-5-245,1 7 1,2-4 0,-2 6 899,0-9 0,0 6 0,-2 2 0,1 1 0,0-1 0,2-5-820,1 5 1,1-3 0,1 0 0,-2 2 564,0-6 0,0 2 1,-1 2-1,-1-1 0,2 1 1,-1 0 254,1 0 0,0 0 0,0 1 0,0-1 0,1-1 0,-1 0-146,-1-1 1,1-3 0,-1 1 0,0 2 0,0 6 145,2-12 0,-1 4 0,0 4 0,0 2 0,0 1 0,0 1 0,-1-1 0,1-1 0,1-2 0,-1-4 0,1-4-595,-1 10 1,0-7-1,1-2 1,-1 2 0,1 4 594,0-3 0,-1 5 0,1 2 0,-1 1 0,1 0 0,0-4 0,1-4 0,0-7 0,1 3 0,2-7 0,-1 0 708,1 5 1,0 0 0,1-2-709,2 0 0,0 1 0,1 12 0,-1 5 0,1-5 0,0-11 0,1 0 1092,-2 11 0,1 5 0,-3-14-943,-1-18 1,-7-17 0,2-36 0,1 0 0</inkml:trace>
  <inkml:trace contextRef="#ctx0" brushRef="#br0" timeOffset="150453">19219 10970 24575,'46'-15'0,"0"0"0,0 1 0,0-1 0,0 0 0,-6 2 0,-4 1 0,3 0 0,9-3 0,-13 5 0,5-3 0,5 0 0,3-1 0,3-1 0,1 0 0,2 0 0,0-1 0,-1 1 0,-1 0 0,-2 1 0,-3 1 0,-4 1-410,4 0 0,-4 0 1,-2 1-1,-2 1 1,1 0-1,1 0 0,3-1 1,3-1 174,-5 2 1,3 0 0,2-2 0,2 1 0,1-1 0,2 0 0,0 0 0,0 0 0,0 0 0,-2 0 0,-1 1 0,-1 1 0,-4 0 0,-2 2-235,12-3 1,-4 1 0,-2 0 0,-2 2 0,-1 0 0,3 0 0,2 0 120,-4 1 1,2 0 0,1 0 0,2 1 0,-1-1 0,-1 1 0,0 1 0,-3 0-1,-1 0 348,3 0 0,-4 0 0,-1 1 0,0 1 0,3 0 0,4 0-97,-7 1 1,3 0-1,3 1 1,3 0 0,0 0-1,1 0 1,-1 1-1,0-1 1,-3 0 0,-2 1-1,-3-1 97,8 1 0,-6 0 0,-1-1 0,-1 1 0,4 0 0,5 0-179,-10-1 1,5 0-1,4 0 1,1 0 0,3 0-1,0 0 1,-1 0 0,-1 0-1,-2 0 1,-4 0 0,-4 0-1,-6 0 179,15 0 0,-10 0 0,-1 0 0,3 0 61,-3 0 1,4-1-1,2 0 1,-2 0-1,-3 0 1,-6 1-62,3 1 0,-7 0 0,1 0 1048,13 0 0,1 0-1048,-8 2 0,2 0 0,-3 1 0,2-1 0,1 2 0,1 1 0,6 1 0,0 1 0,-8-1 0,-1 1 0,-1-1 0,4 1 0,5 2 0,-9-2 0,3 3 0,-7-3 3276,-9 1-3190,-12-5 3190,-5 1-1525,-8-2 1525,-1 2-1910,0-1-1366,1 31 0,-2 15 0,-1-9 0,-1 4-656,1-2 1,0 7-1,0 5 1,0-1 0,-1-3-57,-1-1 1,1-3 0,-1 1 0,0 7 711,2-15 0,-1 4 0,1 2 0,-1 3 0,1 0 0,0 0 0,-1-1 0,1-2 0,0-4-527,-1 11 0,0-5 0,0-1 1,1 2-1,-1 5 527,1-12 0,1 3 0,-1 3 0,0 2 0,1 1 0,-1-1 0,1 0 0,0-2 0,-1-3 0,1-4 0,-1 10 0,0-5 0,0-2 0,1 1 0,-1 6 0,1-7 0,0 5 0,0 3 0,0 2 0,0 0 0,1 0 0,-1-3 0,1-4 0,0-4 0,0 10 0,0-7 0,1-1 0,0 5 0,0-2 0,1 5 0,0 2 0,-1-1 0,0-7 0,-2-9 0,-2 0 0,-1-6 0,-3 3 0,1 0 0</inkml:trace>
  <inkml:trace contextRef="#ctx0" brushRef="#br0" timeOffset="151090">18603 13405 24575,'49'-2'0,"-1"0"0,1 1 0,-1-1 0,1 0 0,-1 0 0,1 0 0,-1 0 0,1 0 0,-1 0 0,0 0 0,1 0 0,-1 0 0,1 1 0,-1-1 0,-3 0 0,2 0 0,1 0 0,1-1 0,1 1 0,1 0 0,0 0 0,1-1 0,0 1 0,0-1 0,-1 1 0,1 0 0,-2-1 0,0 1 0,0-1 0,-2 1 0,-2 0 0,0-1 0,-3 1 0,-1 0 0,-2 0-328,12-1 0,-4 0 0,-3 0 1,-2 0-1,-1 1 0,-1-1 1,1 0-1,2 0 0,1 0 1,4 0 108,-5 1 1,2-2-1,1 1 1,2 0-1,1-1 1,0 1-1,1 0 1,1-1-1,-1 1 1,1-1 0,-1 1-1,-1 0 1,0 1-1,-2-1 1,-1 1-56,5 0 1,-1 0 0,0 1 0,-1 0 0,0 0 0,-1 1 0,0-1 0,-1 0 0,0 1 0,-2-1 0,1 0 0,-2-1-92,6 1 1,-2-1 0,-2 0 0,-1 0 0,1 0 0,0 0 0,1 0 0,1 0 0,4 0 274,-9 0 1,3 0 0,2 0 0,1-1 0,1 1 0,1 0 0,0 0 0,0-1 0,-1 1 0,-1 0 0,-2-1 0,-1 1 0,-3-1 0,-3 1 89,13-1 0,-5 0 0,-2 0 0,-3 0 0,1-1 0,0 1 0,3-1-254,-1-1 0,1 0 1,2 0-1,0 0 1,-1-1-1,-2 0 1,-3 1-1,-4-1 254,9-2 0,-6 1 0,-2-1 0,-2 0 676,5-2 1,-3 0-1,-6-1-676,-1 0 0,-15-2 0,-50-12 0,-12 12 0,-1 1 0</inkml:trace>
  <inkml:trace contextRef="#ctx0" brushRef="#br0" timeOffset="151786">22840 10191 24575,'-29'29'0,"1"0"0,1 2 0,-4 7 0,-3 4 0,1 0 0,2-3-820,3-3 1,3-3 0,-2 2 0,-5 6 629,8-11 1,-4 4-1,-2 3 1,-2 2 0,-1 2-1,-1 0 1,0 0-1,1 0 1,2-2 0,1-3-1,3-3-357,-5 7 1,4-4 0,1-3 0,0 1 0,-1 1 0,-3 4 502,3-5 0,-2 2 1,-2 2-1,-1 2 1,0 0-1,0-1 0,0 0 1,3-2-1,1-3 1,4-3 43,-9 12 0,4-5 0,2-2 0,-2 2 0,-2 1 0,-2 1 0,0 1 0,2-3 0,5-6 380,-7 6 1,4-5-381,-5 6 0,5-10 0,19-26 0,12-11 0</inkml:trace>
  <inkml:trace contextRef="#ctx0" brushRef="#br0" timeOffset="152353">20638 10793 24575,'14'-13'0,"11"12"0,14 6 0,10 5 0,5 2 0,2 1 0,-4 0 0,-8-2 0,1 1 0,-5 0 0,2 1 0,7 2-298,-12-4 0,5 1 0,5 0 0,2 2 0,2 0 0,1 1 0,0 0 0,-2 0 1,-1 0-1,-4-1 0,-5 0-249,6 3 1,-5-1 0,-3 0 0,-1 0 0,4 2 0,4 3 272,-7-4 1,3 1 0,2 2 0,3 1 0,0 1 0,2 1 0,-1-1 0,1 1 0,-2-1 0,-2-1 0,-2-1 0,-2-2-73,6 3 0,-3-1 0,-3-2 1,0 0-1,0 1 0,2 1 0,5 2 346,-8-3 0,4 3 0,2 0 0,2 2 0,0 1 0,2-1 0,-2 1 0,0-1 0,-1-1 0,-3-2 0,-2-1 0,-4-2-264,13 5 1,-5-4 0,-3-1 0,0 0 0,2 2 263,0-1 0,1 2 0,0 0 0,1 0 0,-1 0 0,-2-2 0,5 2 0,1-1 0,-2-1 0,-2-1 0,-3-1-442,4 2 0,-3-2 0,1 1 442,-1 1 0,3 2 0,-3-1 0,-7-4 1383,-7-5 1,-6-1-1384,7 5 2716,-14-9-2716,-9-5 546,-14-3 0,-14-9 0,-6-3 0,-5-3 0,-1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08:37:56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6411 1572 24575,'0'4'0,"4"0"0,-1 8 0,9 1 0,-5-6 0,9 9 0,-7-9 0,4 11 0,-7-14 0,-1 5 0,2-9 0,0 0 0</inkml:trace>
  <inkml:trace contextRef="#ctx0" brushRef="#br0" timeOffset="225">6522 1453 24575,'-8'1'0,"9"5"0,28 21 0,-6-5 0,3-1 0,0-3 0,-2-4 0,9 4 0</inkml:trace>
  <inkml:trace contextRef="#ctx0" brushRef="#br0" timeOffset="897">8913 1645 24575,'-18'-8'0,"4"3"0,35 46 0,-8-11 0,-1-2 0,0-1 0,-4-7 0,-8-9 0</inkml:trace>
  <inkml:trace contextRef="#ctx0" brushRef="#br0" timeOffset="1060">8949 1417 24575,'16'40'0,"0"0"0,0 0 0,0 0 0,-1-3 0,0-1 0,-1-2 0,-4 0 0,-5 13 0,0 1 0</inkml:trace>
  <inkml:trace contextRef="#ctx0" brushRef="#br0" timeOffset="1573">6839 3942 24575,'-10'-31'0,"4"31"0,1 36 0,7 10 0,2 6 0,-1-8 0,1-1 0,2 3 0,0-5 0,5-3 0,-4-31 0,-2-9 0</inkml:trace>
  <inkml:trace contextRef="#ctx0" brushRef="#br0" timeOffset="2031">6888 3692 24575,'5'43'0,"-1"0"0,1 0 0,0 0 0,0 0 0,0 0 0,0 0 0,1 2 0,0 3 0,0-1 0,0-4 0,1-6 0,-1-9 0,10 7 0,2-63 0,-16 2 0,-2-6 0,1-4 0,0-7 0,1 0 0,-1 5 0,1-2 0,0 2 0,-1-18 0,3 12 0,2 37 0,2 10 0,11 19 0,6 14 0,-2-4 0,-5-13 0,1 1-359,5 13 1,3 5 0,-4-7 358,1-7 0,-9-9 0,-5-4 0,-5-7 0,-3 1 0,2 1 0,1-2 1075,1 3-1075,-2-4 0,-2 0 0,-1-1 0</inkml:trace>
  <inkml:trace contextRef="#ctx0" brushRef="#br0" timeOffset="3512">7439 4069 24575,'17'14'0,"13"-26"0,14-18 0,2-5 0,-9 5 0,-11 8 0,-1-2 0,11-8 0,10-8 0,-6 0 0,-22 10 0,-37-1 0,-13 15 0,-4 7 0,10 8 0,1 9 0,-3 13 0,-1 11 0,6 0 0,6 1 0,9 4 0,11 2 0,6 7 0,3 0 0,2-9 0,1-4 0,8-7 0,16-1 0,9-3 0,-5-13 0,-14-19 0,-2-9-1093,3 2 1,1-3 0,-6-2 794,-4-12 0,-5-1 298,-1 0 0,-1 0 136,1 0 0,-2 1-136,0-9 836,-1 11-836,-10 20 0,-1 10 0,5 4 1958,0 4-1958,6 9 807,4 10-807,-1 3 0,-6-2 0,-1-2 0,-1-3 0,1 11 0,-8-32 0,0-2 0,0-1 0,0-4 0,0 4 0,0 0 0,0 8 0,2 9 0,-2 17 0,2-1 0,-2 13 0,0-22 0,0 2 0,0-39 0,0-24 0,-1-8 0,0 9 0,0-2 0,1-7 0,0-5 0,-1 8 0,0 17 0,1 4 0,0-6 0,6 10 0,12 33 0,4 12 0,6 7 0,-3 5 0,4 10 0,-5-7 0,-9-13 0,-3-2 0,11 27 0,-3-16 0,-13-37 0,-2-30 0,-5-15 0,1 14 0,0 1 0,1-3 0,18 2 0,-9 25 0,20-1 0,-19 12 0,9 40 0,-13-15 0,6 3 0,2-1 0,0-9 0,19-3 0,-12-13 0</inkml:trace>
  <inkml:trace contextRef="#ctx0" brushRef="#br0" timeOffset="4774">8832 3867 24575,'32'29'0,"0"0"0,0 0 0,10 11 0,-8-18 0,-14-43 0,-11-8 0,-25-5 0,-7-1 0,-4-1 0,-9 0 0,0 3 0,14 15 0,26-9 0,10 0 0,17 14 0,14-6 0,2 7 0,0 27 0,-7 13 0,-5 5 0,-11 4 0,-7 0 0,-6-4 0,-11-21 0,-4-37 0,-1-15 0,2 3-414,1-12 1,3 1 413,10 15 0,7 10 0,12 7 0,3 4 0,3 0 0,1 2 0,-2 1 0,-14 7 0,-5-3 0,-13 4 827,-2 1-827,1 27 0,-1 26 0,-1-6 0,2-18 0,-1 1 0,2 16 0,-1 7 0,2-11 0,1-12 0,17-52 0,-7-12 0,-2 2 0,0-2 0,-4 3 0,0 0 0,7-14 0,0 2 0,-2 4 0,0 7 0,-4 13 0,-9 23 0,5 25 0,0 5 0,0-4 0,2 9 0,0 2 0,-1-4 0,-1-2 0,0-2 0,0 5-534,0 1 1,1 6 0,0 4 0,-1 0 0,0-4 0,-1-6 533,0-2 0,-2-5 0,0 3 0,-1 11 0,0 5 0,-1-2 0,-5-13 0,-12-3 0,-13-13 0,-13 2 0,-4-2 0,6-5 0,-1-3 0,-2-3-616,5-1 0,-6 1 1,-3 0-1,3-2 1,7-1 615,0-2 0,2-1-373,1-2 1,-2 0-1,4 0 373,4 1 0,2-2 0,-6-3 0,0-3 0,-16-4 0</inkml:trace>
  <inkml:trace contextRef="#ctx0" brushRef="#br0" timeOffset="47822">8030 5684 24575,'-11'-26'0,"0"6"0,-2 7 0,6 7 0,-12-8 0,15 10 0,-6-5 0,8 9 0,0-3 0,0 3 0,1-1 0,7 1 0,25 0 0,9-1 0,-16 0 0,4-1 0,10-3 0,10-2 0,-1 0 0,-7 0 0,-6 1 0,-2-1 0,7-3 0,4-2 0,-11 3 0,-15 4 0,-7-1 0,-15 6 0</inkml:trace>
  <inkml:trace contextRef="#ctx0" brushRef="#br0" timeOffset="48167">8081 5589 24575,'9'40'0,"0"-1"0,0 0 0,0 1 0,2 8 0,0 0 0,0-1 0,-3-5 0,-1-1 0,0-4-792,0-2 0,0-2 792,0 8 0,-1-8 514,-1-23-514,-3-3 0,1-10 0,-3 1 0</inkml:trace>
  <inkml:trace contextRef="#ctx0" brushRef="#br0" timeOffset="48707">8639 5827 24575,'-39'0'0,"1"0"0,-1 0 0,-13 0 0,13 12 0,32 17 0,12 11 0,1-3 0,-4-6 0,3-1 0,10 19 0,4-7 0,6-22 0,-3-38 0,4-19 0,-5 3 0,4-7 0,-10 4 0,2-7 0,-7 11 0,-8 17 0,12 30 0,4 10 0,-1-2 0,15 9 0,4-4 0,-8-19 0,18-2 0</inkml:trace>
  <inkml:trace contextRef="#ctx0" brushRef="#br0" timeOffset="49198">8911 5200 24575,'9'45'0,"0"0"0,0 0 0,1 0 0,-1 0 0,0 0 0,2 4 0,1 0 0,-1-1 0,-2-4 0,-2-6 0,-3 11 0,-1-10 0,5 1 0,-6-45 0,4-29 0,5-10 0,5-1 0,12 5 0,11 10 0,4 7 0,-4 14 0,-6 9 0,-4 5 0,-13 10 0,-19 17 0,-8 4 0,-10 6 0,-1-19 0,-6 1 0,1-5 0,-14-2 0,10-17 0,4-8 0,15-13 0,7-13 0</inkml:trace>
  <inkml:trace contextRef="#ctx0" brushRef="#br0" timeOffset="49831">9263 5292 24575,'11'44'0,"1"1"0,-1-1 0,0 1 0,0-1 0,1 1 0,-1-1 0,0 2 0,0 2 0,-1-1 0,1-4 0,1-5 0,2-9 0,9-4 0,3-8 0,-4-4 0,4-7 0,13-14 0,6-10 0,-3-2 0,-4 1 0,-1-5 0,-4-5 0,2-8 0,-1 0 0,-7 4 0,-5 4 0,-8-1 0,-9-5 0,-4-3 0,-7 10 0,-19 10 0,-1 2 0,-2 8 0,-8 26 0,20 7 0,3 9 0,1-2 0,-1-1 0,3 3 0,3 10 0,2 7 0,6-8 0,5-12 0,9-4 0,20 1 0,14-2 0,-5-5 0,-11-6 0,1-4 0,14-4 0,8-3 0,-13-3 0,-12-8 0,-1-9 0,-29-6 0,-2-3 0</inkml:trace>
  <inkml:trace contextRef="#ctx0" brushRef="#br0" timeOffset="52166">3912 10548 24575,'-13'-1'0,"16"-1"0,39 1 0,13 2 0,-26-1 0,0 0 0,9 0 0,4 1 0,-7 3 0,-4 10 0,-19 0 0,-11 7 0</inkml:trace>
  <inkml:trace contextRef="#ctx0" brushRef="#br0" timeOffset="52487">3799 11064 24575,'40'4'0,"-1"0"0,0 0 0,-14 9 0,-3 7 0,0 9 0,4 9 0,0 6 0,-4-2 0,-7-6 0,-7 6 0,-5 0 0,-2 1 0,0 7 0,1-7 0,1-20 0,1-22 0,16-15 0,-5-13 0,2-10 0,-1 1 0,2-6 0,-1-2 0,-3 10 0,0-3 0,-1 0 0,-2 1 0,-5 2 0,1-1 0,-1 1 0</inkml:trace>
  <inkml:trace contextRef="#ctx0" brushRef="#br0" timeOffset="52908">4233 10487 24575,'49'-6'0,"0"0"0,-1 0 0,1-1 0,-8 18 0,0 6 0,-8 3 0,-13 1 0,-23 7 0,-10 5 0,2 10 0,-2 6 0,0-9 0,-7-3 0,16-14 0,21-29 0,10-21 0,1-6 0,-1-2 0,-7 2 0,0-1 0</inkml:trace>
  <inkml:trace contextRef="#ctx0" brushRef="#br0" timeOffset="53222">4350 10669 24575,'11'43'0,"-1"1"0,1-1 0,0 0 0,0 1 0,-1-1 0,4-3 0,3-1 0,-1-2 0,4 12 0,2 3 0,2-3 0,-2-11 0,-1-18 0,3-21 0,1-12 0,9-10 0,4-7 0,-7-1 0,-12 3 0,-4-1 0,9-17 0,-5 3 0,-14 5 0,-5 6 0</inkml:trace>
  <inkml:trace contextRef="#ctx0" brushRef="#br0" timeOffset="53588">4897 10533 24575,'13'35'0,"0"1"0,0 0 0,0-1 0,4 9 0,-1-1 0,6-13 0,12-18 0,3-11-1627,-6-2 0,0-4 1627,12-4 0,-1-8-40,-14-8 1,-3-7 0,-3 2 39,0 3 0,-3-1 0,7-14 0,-12 3 0,-26 15 0,-3 3 0</inkml:trace>
  <inkml:trace contextRef="#ctx0" brushRef="#br0" timeOffset="53846">5027 10403 24575,'5'45'0,"1"0"0,0 0 0,-1 0 0,1 0 0,0 0 0,-1 4 0,-1 0 0,0-1 0,1-3 0,4-4 0,7 4 0,3-5 0,-2-5 0,-7-5 0,2-4 0,10 11 0,-2-17 0,-14-50 0,-5-14 0</inkml:trace>
  <inkml:trace contextRef="#ctx0" brushRef="#br0" timeOffset="54344">5236 10502 24575,'44'-11'0,"0"0"0,0 0 0,0 1 0,0-1 0,6 14 0,2 7 0,-7 5 0,-17 3 0,-21 7 0,-9 5 0,2 6 0,-2 6 0,-2 1 0,1-6 0,-4-1 0,0-4 0,-1 7 0,2-4 0,6-8 0,22-5 0,6-4 0,3-6 0,5-6 0,10-4 0,-7-5 0,-10-9 0,-3-5 0,7-3 0,3-3 0,-8 1 0,-1-16 0,-14 6 0,-8 2 0,-18 11 0,-15-13 0,-5 16 0,-5 3 0</inkml:trace>
  <inkml:trace contextRef="#ctx0" brushRef="#br0" timeOffset="67428">21882 8638 24575,'0'-3'0,"1"-1"0,0 2 0,0-2 0,-1 1 0,0 2 0,5 21 0,1 14 0,-3-6 0,1 5 0,0 2 0,1 9 0,1 5 0,1 2 0,-2-4 0,1-5-510,-1 2 1,0-4 0,1 4 509,0 4 0,0 6 0,1 2 0,0-6 0,0-12 0,8 8 0,1-9 0,-5-33 0,-5-34 0,0-7 0</inkml:trace>
  <inkml:trace contextRef="#ctx0" brushRef="#br0" timeOffset="68034">21765 8621 24575,'46'-13'0,"0"0"0,0 0 0,-1 0 0,1 0 0,0 2 0,-1 0 0,0 0 0,1 2 0,0 2 0,-4 4 0,0 1 0,1 2 0,0 0 0,-1 0 0,-1 0-820,9 0 1,-3 0 0,1 0 0,4 0 374,-9 0 1,3 0 0,2 0 0,1 0 0,-2 0 0,-2 0 0,-4 0-376,6 0 1,-6 0 0,0 0 0,2 0 815,-2 0 1,3 0 0,-1-1 0,0 1 0,-2 1 226,3 2 1,-1 0 0,-3 1 0,-3-2-224,5-1 0,-4 1 0,13 5 0,-12-1 0,-31-6 2403,-8 5-2403,2-4 3276,-2 5-1752,3 4 57,3 3-1581,3 8 0,6 6 0,-7 9 0,-3 14 0,-1 3 0,1-6 0,1-10 0,-1-3 0,0 5-656,-1 3 1,-1 7-1,0 2 1,0-3 0,-1-6 178,0 10 1,-1-5 476,-1-13 0,0 0 0,0 1-338,2 4 1,-1 1 0,1-2 337,-1 8 0,0 0 0,1-7 0,0 2 0,-4-7 0,-12 2 0,-7 2 0</inkml:trace>
  <inkml:trace contextRef="#ctx0" brushRef="#br0" timeOffset="68488">21644 9874 24575,'9'-5'0,"12"1"0,16 0 0,11 0 0,6 1 0,1-1 0,-3 0 0,-7 1-820,5 0 1,-4-1 0,0 1 0,7 0 454,-12 0 1,3-1 0,4 1 0,1-1 0,2 0 0,0 0 0,0 1 0,-1-1 0,-2 1-46,2 0 0,1 0 1,0 1-1,-1-1 1,0 1-1,-2-1 0,-2 1 1,-3-1 131,5 0 1,-5 1 0,-1-1 0,1 0 0,4 0 277,-3 1 0,4 0 0,4-1 0,0 1 0,-1 0 0,-2 0 0,-5 0 0,-7 1 0,8-1 0,-9 0 0,2 0 677,6 1 1,2 0 0,-12-1-678,-13 1 0,-34-7 0,-14 4 0,0-1 0</inkml:trace>
  <inkml:trace contextRef="#ctx0" brushRef="#br0" timeOffset="69946">21978 9459 24575,'4'37'0,"-3"-5"0,0 6 0,0-3 0,1-1 0,1 0 0,0 3 0,0 3 0,-1-7 0,1-3 0,4-12 0,-5-18 0,2-1 0,-3 0 0,1-2 0,0-20 0,1-7 0</inkml:trace>
  <inkml:trace contextRef="#ctx0" brushRef="#br0" timeOffset="87031">1062 6154 24575,'0'-6'0,"0"0"0,0 4 0,0-3 0,0 2 0,-1 0 0,-1 2 0,-5 18 0,0 15 0,-2 13 0,0 5 0,1-6 0,1-9 0,2-3 0,-1 7-410,1-4 0,0 7 1,-1 5-1,0 2 1,0 1-1,1-3 0,1-3 1,0-6-684,1 12 1,1-7 0,1 4 1046,-1-4 0,-1 2 0,1 2 0,1 2 0,-1-1-501,2-3 1,0 2 0,0 1 0,0-2 0,0-2 0,0-3 126,0 7 0,0-5 0,0 8 82,0-13 1,0 6 0,0 4 0,-1 4 0,1 0 0,-1-1 0,1-3 0,-1-5 0,1-7 337,-1 8 0,-1-7 0,1 3-212,0 4 1,0 7 0,-1 1 0,1-4 0,0-9 211,-1-6 0,0-2 472,0 13 0,0 6 0,1-5-472,0-10 0,0-1 1070,0 5 1,0 4 0,4-3-1071,5-5 0,1-4 0,1 5 1638,-1-9 0,0-5-1257,-6-15 1,-3-5 0,1-5 0</inkml:trace>
  <inkml:trace contextRef="#ctx0" brushRef="#br0" timeOffset="88431">904 5972 24575,'28'0'0,"0"-3"0,3 1 0,10-3 0,-9-2 0,7-2 0,5-3 0,3 0 0,-1-1 0,-2 1 0,-5 2-820,5-1 1,-5 1 0,1 1 0,8-4 628,-9 2 1,5-2 0,4-1-1,4-2 1,0 0 0,1 0 0,-2 0-1,-2 2 1,-5 1 0,-5 2 190,8-2 0,-7 2 0,-1 2 0,4-2 0,0-1 0,6-1 0,1 0 0,-1 0 0,-5 2 0,-6 3 0,7 2 0,-3 3-234,4 0 0,2 2 0,-7 2 234,4 2 355,3-1 1,-4 0-356,-25 5 0,20-4 0,-31 1 2403,1-2-2403,-8 9 2023,1-5-2023,0 36 745,-1-14-745,-1 6 0,0 12 0,0 3 0,-1-7 0,1 1 0,-1 3-547,1-7 1,-1 8 0,1 3 0,-1 2 0,1-4 0,-1-6-442,1 2 0,0-5 1,0 3 987,1 5 0,-1 4 0,1 0 0,0-1-513,2-4 1,0-1 0,0-1-1,0-2 513,-1 3 0,0-2 0,1 2 0,1-3 0,0 2 0,1-1 0,-2-3 0,0-3 0,-2-4 0,2 0 0,1 14 0,2 1 0,-3-3 0,1 2 0,0-1 0,-1-11 0,-1 0 0,1 1 0,1 11 0,0 3 0,-1 1 0,-1-11 0,-1 1 0,1 0 0,-1-3 0,0 4 0,1-2 0,-1 1 0,0-2 0,-1 2 0,1 0 0,1 1 0,2 4 0,0 2 0,1-2 0,-2-3-29,-1-8 1,-1-4 0,2 5 28,1 11 0,3 7 0,-1-2 0,-1-9 0,-4-9 0,1-2 0,2 13 0,1 0 0,-2-13 0,-1-5 3276,4 6-1248,-2 7 898,-1-25-2926,-3-2 145,0 10-145,0-5 0,0 18 0,0 5 0,-2 2 0,0-9 0,0 6 0,-1-6 0,-3 11 0,1-14 0,-1-4 0,2-10 0,-13-9 0,-1-20 0,-11-4 0</inkml:trace>
  <inkml:trace contextRef="#ctx0" brushRef="#br0" timeOffset="89749">898 8597 24575,'-9'0'0,"-6"3"0,9-1 0,-4 6 0,8 25 0,2-4 0,0-1 0,-1 3 0,1 17 0,4-13 0,1 7 0,0 2 0,0-5 0,0 3 0,1 2 0,-2-8 0,2 7 0,0 3 0,1 1 0,-1-5 0,-1-7 0,2 5 0,0-2 0,-1 3 0,1 7 0,0-1 0,-1-8 0,-1-9 0,-1-1 0,0 5 0,0 3 0,-1-4 0,-2 9 0,-1 6 0,0-35 0,0-3 0,0-3 0,2 0 0,-1-6 0,36-4 0,17-3 0,-27 3 0,2 0-820,9-1 1,9-2 0,1 1 0,-6 0 499,6 1 0,2 1 320,-9-1 0,9 1 0,3-2 0,1 1 0,-2 0 0,-8 1 0,5-1 0,-6 0 0,4 0 0,-7 1 0,5-1 0,2 1 0,-1-1 0,-3 0 0,-7 1 0,11-3 0,-6 1 0,-1-1 0,4 1-392,-7 0 0,6 1 0,0-1 1,-5 1 391,1 0 0,1 1 0,-2-2 0,5 0 0,-1 0 0,-8 2 0,7 1 0,-11-1 0,-2 1 0,6 2 0,2 0 0,-22 0 0,-16-17 0,-22-5 0</inkml:trace>
  <inkml:trace contextRef="#ctx0" brushRef="#br0" timeOffset="91419">1816 6030 24575,'0'-5'0,"0"4"0,0 0 0,0 8 0,2 33 0,0 3 0,-1-5 0,2 11 0,-1 1 0,1-5 0,-1-10 0,0-3 0,0 3-414,1 8 0,1 5 0,-1 0 0,1-4 414,-1-2 0,1-3 0,-1-2 200,3 3 1,0 2-201,-3-2 0,0 7 0,0 4 0,-1-3 0,1-7 0,1 8 0,1 0 0,-2-5 0,0 6 0,0 1 0,1-3 0,0-6 0,-1-1 0,1-2 0,0-3 0,1 5 0,-1-1 0,1-3 0,-1 6 0,1-2 0,-1-9 0,0 5 0,3 12 0,-3-6 0,3-6 0,-3-5 0,0 6 0,0-4 0,1-10 0,-1 2 0,0 17 0,1 9 0,-2-9 0,0 5 0,-1-6 0,0 0 0,-2-13 0,0-3 0,1 16 0,-1-16 0,1-1 0,-1 4 0,4 19 0,-1 3 0,-1-2 108,0 1 0,1-2-108,-2-13 0,1-5 0,0 1 0,0 14 0,3 2 0,-1 0 0,-3-21 0,0-1 0,2 12 0,1 4 0,-1-5 0,-2 12 0,1-5 0,1-3 0,-3-20 0,2 2 0,1 1 0,0 1 0,2 15 1039,-1-1-1039,1-6 0,-4-21 0,0-23 0,-5-23 0,-1-10 0</inkml:trace>
  <inkml:trace contextRef="#ctx0" brushRef="#br0" timeOffset="92178">913 8342 24575,'42'-7'0,"0"-1"0,0 1 0,0 0 0,-3 0 0,5-1 0,3 0 0,1 0 0,0-1 0,-1 1 0,-3 1 0,-4 0-820,7 0 1,-5 1 0,-1 1 0,6-2 350,-4 1 1,4-2 0,3 1 0,1-1 0,-2 0 0,-4 1 0,-5 1-625,7 0 1,-7 0 0,4 1 748,-6 2 1,4 0 0,1 1 0,-2-1-1,-5 1 344,9-1 0,-2 0 686,6 0 1,2 1-1,-15 1-686,-23 0 0,3 1 0,-9-1 3276,19-7-1332,-12 4 1332,20-9-2283,-15 9-993,1-5 0,-14 8 0,-3-2 0</inkml:trace>
  <inkml:trace contextRef="#ctx0" brushRef="#br0" timeOffset="92982">1237 8935 24575,'-3'6'0,"35"4"0,17-3 0,-19-4 0,3-1-952,9 2 0,7 1 0,4-4 952,-13-2 0,3-3 0,2-1 0,0 0 0,-1-1 0,-4 2 0,2 1 0,-4 0 0,1 0 0,5-1 0,-4 0 0,5-1 0,4-1 0,2 0 0,-1 0 0,-2 0 0,-3 1 0,-7 0-503,11-2 0,-7 2 0,2-1 503,2 0 0,4 0 0,-2-1 0,-8 1 0,-6-2 0,-5 1 0,14-2 995,-10 1-995,-19 6 0,-3 1 0,-10 0 0,-18-2 0,-4-2 0</inkml:trace>
  <inkml:trace contextRef="#ctx0" brushRef="#br0" timeOffset="94516">1318 9283 24575,'-5'-3'0,"-2"1"0,2-1 0,-1 2 0,2 1 0,-7 0 0,2 0 0,-4 1 0,-9 29 0,11-6 0,0-2 0,2 3 0,5 22 0,2-20 0,0 9 0,3-20 0,24 13 0,-9-14 0,17-5 0,3-5 0,-5-12 0,-5-12 0,3-7 0,-6 2 0,-2-11 0,-9 4 0,-1-6 0,-5 6 0,-13 0 0,-9-16 0,-2 33 0,-7 5 0,-2 3 0,0 4 0,0-1 0,3 3 0,7 5 0,2-1 0,1 2 0,6-3 0,2 2 0</inkml:trace>
  <inkml:trace contextRef="#ctx0" brushRef="#br0" timeOffset="95277">2518 9021 24575,'-9'32'0,"2"1"0,9 9 0,2 3 0,-1 3 0,2 2 0,1-2 0,-4-16 0,4 4 0,-5-26 0,1-6 0,-1-7 0,0-2 0</inkml:trace>
  <inkml:trace contextRef="#ctx0" brushRef="#br0" timeOffset="96339">1301 8567 24575,'0'-7'0,"0"3"0,0 45 0,0-12 0,0 3 0,0 1 0,0 13 0,0-12 0,0 1 0,1-24 0,2-15 0,1-12 0</inkml:trace>
  <inkml:trace contextRef="#ctx0" brushRef="#br0" timeOffset="96810">2330 8337 24575,'0'48'0,"0"-11"0,0 1 0,0-9 0,0-1 0,0 14 0,1-3 0,-1-8 0,1-2 0,-1-22 0,1 3 0,-1 4 0</inkml:trace>
  <inkml:trace contextRef="#ctx0" brushRef="#br0" timeOffset="98345">1248 10155 24575,'-6'-6'0,"1"1"0,3 7 0,1 24 0,2 2 0,0 21 0,3-7 0,0-2 0,-1-1 0,2-4 0,-1-6 0,-3-23 0,0-28 0,-1-12 0,0 9 0,0-18 0,0 0 0,0 14 0,2-10 0,3 14 0,-1 10 0,2 5 0,-4 10 0,0 0 0,1 0 0,4 0 0,-3 0 0,7 0 0,-7 0 0,10 6 0,-8 5 0,4 15 0,0 6 0,-4 8 0,2 4 0,0-1 0,-6-7 0,3 4 0,-5-27 0,1-9 0,2-15 0,1-18 0,3-14 0</inkml:trace>
  <inkml:trace contextRef="#ctx0" brushRef="#br0" timeOffset="100296">2483 8977 24575,'0'8'0,"0"4"0,0-4 0,0 0 0,0 1 0,0 4 0,0 6 0,0 22 0,0-5 0,2 5 0,0 0 0,1 1 0,1-9 0,0-2 0,-1-9 0,2-3 0,1 8 0,0-11 0,1 6 0,3 3 0,-4-14 0,5 11 0,-8-20 0,3 1 0,1-2 0,10-12 0,0 0 0,-3-10 0,-1-4 0,0-2 0,-3-7 0,-2 1 0,-5 4 0,2-12 0,-5 5 0,1 12 0,-14-21 0,3 19 0,-18-3 0,13 13 0,-23 2 0,21 5 0,-17 4 0,24 3 0,-1 20 0,7-10 0,1 14 0</inkml:trace>
  <inkml:trace contextRef="#ctx0" brushRef="#br0" timeOffset="100885">2518 9973 24575,'-24'14'0,"0"1"0,1 7 0,5 3 0,9 13 0,5-11 0,2 5 0,2 10 0,2 6 0,2-3 0,0-4 0,3 1 0,-2-1 0,3 7 0,-1-1 0,0-10 0,7 10 0,-4-15 0,-3-2 0,-7-12 0,0-8 0,0 12 0,-2-19 0,-7 12 0,-7-12 0,-9 0 0,-5-8 0</inkml:trace>
  <inkml:trace contextRef="#ctx0" brushRef="#br0" timeOffset="101121">2201 10337 24575,'47'-5'0,"0"0"0,0 0 0,1 0 0,-1 0 0,5-2 0,1 0 0,-6-1 0,-13-1 0,-9-4 0</inkml:trace>
  <inkml:trace contextRef="#ctx0" brushRef="#br0" timeOffset="101456">2666 10085 24575,'-17'42'0,"0"0"0,0 0 0,3 1 0,3 0 0,8-10 0,18-9 0,6-6 0,3-2 0,6-6 0,11-1 0</inkml:trace>
  <inkml:trace contextRef="#ctx0" brushRef="#br0" timeOffset="101960">2763 10172 24575,'0'47'0,"0"0"0,6-35 0,-1-55 0,0 1 0,4 7 0,5 26 0,1 6 0,0 24 0,-1 8 0,0 2 0,-1 4 0,-2 0 0,-6-6 0,-2-11 0,2-10 0,-2-11 0,1-20 0,-4-9 0</inkml:trace>
  <inkml:trace contextRef="#ctx0" brushRef="#br0" timeOffset="102296">2911 9965 24575,'41'23'0,"-1"0"0,1 0 0,0 0 0,-4 4 0,0 3 0,-5 0 0,-11-3 0,-11-2 0,-8 1 0,-7 14 0,-3-3 0,3-11 0,-18-1 0,11-26 0,-8 0 0</inkml:trace>
  <inkml:trace contextRef="#ctx0" brushRef="#br0" timeOffset="106473">928 7629 24575,'17'0'0,"-1"0"0,14-4 0,4-1 0,3-2 0,5-3 0,1-2 0,-7-1 0,10-4 0,-9 8 0,-1 2 0,5 1 0,-7 0 0,6 0 0,-6 0 0,6-2 0,-9 0 0,5-1 0,-6 0 0,6-3 0,-7 2 0,-1 1 0,5 2 0,-14 3 0,12-3 0,-17 5 0,1-1 0,4-2 0,-11 4 0,8-3 0,-12 3 0,32-9 0,-15 9 0,5-4 0,-1-1 0,-2 3 0,6-3 0,0-1 0,-5 0 0,9 0 0,1 1 0,-11-2 0,16 2 0,-15-1 0,17-4 0,-15 3 0,14-3 0,-5-1 0,-15 6 0,8-1 0,0-1 0,-9 0 0,22 0 0,-24 3 0,28-5 0,-20 8 0,17-9 0,-31 11 0,16-7 0,-9 4 0,12-4 0,-5 2 0,-5 2 0,3-1 0,17 1 0,-23 2 0,13-1 0,-28 2 0,0 0 0,-2 1 0</inkml:trace>
  <inkml:trace contextRef="#ctx0" brushRef="#br0" timeOffset="109329">1261 7806 24575,'-6'0'0,"0"0"0,3 0 0,1 0 0,9-1 0,2 0 0,7 0 0,5 6 0,-11 2 0,-2 18 0,-3 4 0,-6 1 0,-4 10 0,-2-2 0,-2-13 0,-11 11 0,14-27 0,35 6 0,-6-13 0,18-11 0,2-5 0,-8-5 0,-7-9 0,-5-3 0,-11-12 0</inkml:trace>
  <inkml:trace contextRef="#ctx0" brushRef="#br0" timeOffset="110312">883 6965 24575,'37'-21'0,"0"-1"0,-1 1 0,3 1 0,3-1 0,-1 2 0,-4 4 0,0 2 0,3 3 0,1 2 0,9-1 0,4-1 0,-3 2 0,-7 1 0,6 0 0,-1 2-656,-10 0 1,7 0-1,2 1 1,-3-1 0,-8 1-984,3 1 1,-3-1 1301,6-1 1,5-2-1,-7 2 337,-9 2 0,0 2 218,5-2 1,4-1-1,-7 1-218,-1 0-181,6 0 0,-1-2 181,-13-1 0,13-5 0,0 0 0,-10 3 1616,0 1 1,-1 0-1617,-5-2 2222,-6 6-2222,1-3 1268,-9 1-1268,-3 4 0,-7-4 0,-6 4 0</inkml:trace>
  <inkml:trace contextRef="#ctx0" brushRef="#br0" timeOffset="110933">1178 7062 24575,'34'-4'0,"0"0"0,1 0 0,0 4 0,17-3 0,-9 11 0,-41 21 0,-10 3 0,0 0 0,2 2 0,0-5 0,1-17 0,21 4 0,-1-13 0,11 7 0,-7 16 0,-11-2 0,-2 25 0,-20-18 0,-5-2 0,-9 0 0,0-9 0,-1 0 0</inkml:trace>
  <inkml:trace contextRef="#ctx0" brushRef="#br0" timeOffset="111408">1270 6164 24575,'1'37'0,"0"0"0,1 0 0,10 0 0,5-2 0,1-13 0,10-24 0,4 2 0,-2-4 0,-9-21 0,-3-8 0,-8-3 0</inkml:trace>
  <inkml:trace contextRef="#ctx0" brushRef="#br0" timeOffset="111588">1303 6176 24575,'-1'45'0,"1"1"0,-1-1 0,1 1 0,-1-15 0,0 0 0,3 16 0,-1 0 0,1 0 0,-1 0 0</inkml:trace>
  <inkml:trace contextRef="#ctx0" brushRef="#br0" timeOffset="112405">1015 5462 24575,'-3'49'0,"1"-8"0,2-8 0,-1 9 0,0 5 0,0-2 0,-1-7 0,0 5 0,0 0-656,1-6 1,0 7-1,-1 1 1,1-3 0,0-10-1344,-2 14 1999,2-15 0,1-3 0,0-1 0,0-4 0</inkml:trace>
  <inkml:trace contextRef="#ctx0" brushRef="#br0" timeOffset="113196">1027 5293 24575,'42'-8'0,"0"1"0,-1-1 0,-8 1 0,4-2 0,-3 2 0,9-3 0,6-1 0,4-1 0,2 0 0,-3 1 0,-4 1 0,-8 1-581,10-2 1,-8 3 0,7-3 580,-11 2 0,5-1 0,5-2 0,1 0 0,-1 0 0,-2 2 0,-5 0 0,-7 4-1159,16-1 1,-6 2 1158,-1-4 0,2-1 0,-6 4 0,11 4 932,-9-3-932,-5 4 0,1 0 0,5-1 0,-10 0 0,6-1 0,-4 1 0,11-1 0,1-1 0,10 0 0,-10 0 0,1 2-129,-12-1 1,4 0 0,-11 1 128,-18 2 771,-3 9-771,-7 8 2286,-7 7-2286,-3 15 0,3-6 0,-2 6 0,1-3 0,2-4 0,1 1 0,-3 7 0,0 4 0,1-4 0,-1 0 0,1-4 0,0-7 0,-1 0 0,-3 6 0,1 0 0</inkml:trace>
  <inkml:trace contextRef="#ctx0" brushRef="#br0" timeOffset="113963">1467 5284 24575,'-15'46'0,"0"0"0,0-1 0,10-2 0,5-1 0,7-15 0,10-21 0,5 23 0,-5 7 0,-21 5 0,-8-11 0,-6 5 0,-1-7 0,1-10 0,-2-3 0,-12 1 0,1-5 0,0-14 0,1-5 0</inkml:trace>
  <inkml:trace contextRef="#ctx0" brushRef="#br0" timeOffset="114189">1382 5425 24575,'12'-3'0,"27"0"0,18-1 0,-6-1 0,-18-2 0,0 0 0,9 1 0,1 0 0,0 1 0,-1-1 0</inkml:trace>
  <inkml:trace contextRef="#ctx0" brushRef="#br0" timeOffset="114650">1834 5176 24575,'-14'-11'0,"3"41"0,1 28 0,2-3 0,2-10 0,1 2-656,1-7 1,-1 6-1,1 4 1,0-2 0,1-5-438,-1 1 1,2-3 0,0 3 936,3-6 0,0 4 0,0 2 0,1-2 0,1-1 1,-1-1-1,2-1 0,-1-1 0,1 3 0,1 0 1,0 1-1,-1-1 0,1 1 0,0 0 0</inkml:trace>
  <inkml:trace contextRef="#ctx0" brushRef="#br0" timeOffset="118988">2958 9342 24575,'1'-16'0,"-1"1"0,0 6 0,2-2 0,-2 8 0,2-3 0,-2 7 0,0 10 0,-2 13 0,-1 3 0,-2 18 0,-1-11 0,-2 5 0,0-5 0,-3 5 0,2-7 0,0-6 0,3-18 0,-11 6 0,9-7 0,-6 6 0,18-25 0,3-4 0</inkml:trace>
  <inkml:trace contextRef="#ctx0" brushRef="#br0" timeOffset="123736">18178 6850 24575,'-6'-1'0,"4"10"0,4 18 0,4 19 0,-3-12 0,1 10 0,0 5 0,0 0 0,0-5-820,0-5 1,0-2 0,0 1 0,0 4 272,0 2 1,0 6 0,0 2 0,-1 0 0,1-2 0,-1-3 136,0 1 1,0-3 0,0-1 0,0 5-13,-1-7 0,1 3 1,0 3-1,0 0 1,0 0-1,-1-4 0,1-4 422,-1 3 0,0-5 0,-1-1 0,2 3 0,0 7 0,0 6 0,1 0 0,-1-8 0,0-13 0,-1-10 0,0-8 0</inkml:trace>
  <inkml:trace contextRef="#ctx0" brushRef="#br0" timeOffset="124436">18038 6977 24575,'42'-4'0,"1"-1"0,-1 0 0,1 0 0,-1 0 0,1 0 0,1-1 0,-4-1 0,9 1 0,-11 2 0,7 0 0,5 1 0,4-1 0,2 0 0,0 0 0,-1 0 0,-3 1 0,-4 0 0,-7 0-686,11-1 1,-9 1 0,0 0 0,7 2 685,-8 1 0,6 1 0,3 0 0,1 1 0,0 1 0,-3-1 0,-4 1 0,-7 0 290,9 1 0,-8 2 0,3 0-290,6 0 0,5 2 0,-3 0 0,-11-1 451,3 4-451,-13-8 0,-2-2 0,-9 0 0,26 5 0,-24-5 1420,7 6-1420,-26-1 0,-1 7 0,1 16 0,3 16 0,0 9 0,1 1 0,-1-8-743,0 1 0,1-3 0,0 9 743,-2-16 0,1 6 0,0 5 0,0 4 0,1 1 0,-1 0 0,1 0 0,-1-4 0,0-3 0,-1-7-782,2 12 0,-1-7 0,0-2 0,0 5 782,-1-2 0,1 5 0,0 2 0,0-2 0,-1-4 0,-1-7 0,0 13 0,-2-9-128,2-15 1,-4-4 127,-6 1 0,-5-6 0,-20-9 0,5-10 0,0 1 0</inkml:trace>
  <inkml:trace contextRef="#ctx0" brushRef="#br0" timeOffset="124875">18259 8155 24575,'34'12'0,"0"0"0,-1-1 0,10-4 0,4-2 0,-12 0 0,3 1 0,3 1 0,3 0 0,1-2-469,0-2 1,2 0 0,4-2 0,-1 0 0,1 0 0,-3 0 0,-4 1-188,1 0 1,-5 0-1,0 0 1,1 0 0,3 0 186,-1 1 1,5-1 0,1 1 0,0 0 0,-1 0 0,-4 0 0,-5 0 696,11 2 0,-7 0 0,-4 0-228,-1 0 0,-5 0 903,-1-2 1,-13 0-904,-35-1 0,-25-5 0,8 2 0,0-1 0</inkml:trace>
  <inkml:trace contextRef="#ctx0" brushRef="#br0" timeOffset="133004">14316 8393 24575,'-23'-12'0,"5"4"0,11 2 0,4 1 0,-2 1 0,4 5 0,-2 24 0,3 27 0,0 11 0,1-8 0,-1-8 0,1-2 0,0 8-365,-1-13 1,0 6 0,0 5 0,0 2 0,0 2 0,0 0 0,0-3 0,0-4 0,0-5-247,0 2 1,0-6 0,0-2 0,0 1 0,2 5 610,0-2 0,1 5 0,1 2 0,0 2 0,0-1 0,0-4 0,1-5 0,-1-7 0,4 12 0,2-6 0,3 2 0,1 2 0,2-19 0,8-27 0</inkml:trace>
  <inkml:trace contextRef="#ctx0" brushRef="#br0" timeOffset="133603">13992 8459 24575,'50'-1'0,"0"0"0,-16 0 0,0 0 0,4 1 0,-2 0 0,3 0 0,3 0 0,2-1 0,3 0-410,-4-1 0,3-2 1,3 0-1,1 0 1,0 0-1,0-1 0,-2 1 1,-3 1-138,-1 0 1,-3 1 0,-1-1 0,1 1 0,1 0 0,4-1 218,-3 0 0,3-1 0,2 0 1,3 0-1,0 0 0,0 0 1,-1 0-1,-2 1 0,-4 0 1,-4 0 162,7 1 1,-5 0 0,-3 1 0,0 0 0,4 0 164,1 0 0,5 1 0,0 0 0,-1-1 0,-4 1 0,-4 0 0,4 1 0,-7-1 0,2 2 0,8 1 0,0 0 0,-7 1 1980,6 0-1980,-3 3 0,-36-2 0,-4-4 3276,-4 23-703,-4 19-2573,1-3 0,-1 3 246,0-8 0,0 1 0,1 1-246,-1 5 0,-1 3 0,0 5 0,2-12 0,-1 5 0,0 3 0,-1 1 0,1 0 0,0-2 0,0-4 0,0 9 0,0-5 0,1 0 0,-1 7 0,1-9 0,0 6 0,0 3 0,-1 2 0,1-1 0,0-3 0,1-4 0,0-7 0,0 7 0,1-8 0,0 2 0,0 1 0,0 3 0,0-3 0,0-10 0,-6-1 0,-4-17 0</inkml:trace>
  <inkml:trace contextRef="#ctx0" brushRef="#br0" timeOffset="133897">14117 9823 24575,'46'-7'0,"0"-1"0,0 0 0,0 1 0,0-1 0,-1 0 0,1 0 0,-1 1 0,2 0 0,2-1 0,2 0 0,1 1 0,0-1 0,-1 0 0,0 1 0,-2 1 0,-3 0 0,-3 1-149,9-1 0,-5 3 0,-2 0 0,0 0 0,1-1 0,5-1 0,-10 1 0,3-1 0,3-1 0,0-1 0,1 1 0,0-1 0,-2 1 0,-1 0 0,-4 0 0,-2 1 1,3-1-1,0 1 0,0-1 0,0 0 0,0 1 0</inkml:trace>
  <inkml:trace contextRef="#ctx0" brushRef="#br0" timeOffset="134439">17506 7676 24575,'-44'17'0,"0"0"0,-1 0 0,1 0 0,0 0 0,0 0 0,2-1 0,0-1 0,1 0 0,0 1 0,-1 2 0,-3 3 0,6-1 0,-3 3 0,-1 2 0,-1 1 0,0 1 0,1-1 0,2-1 0,1-1 0,4-4-656,-4 2 1,5-3-1,1-1 1,-2 1 0,-3 2 245,0 0 0,-6 4 1,-2 1-1,-1 1 1,1-1-1,4-2 0,5-4 1,8-6 913,-4 0 0,7-6-504,-12 0 1227,22-6-1227,9-5 0,18-3 0,8-24 0,12-9 0</inkml:trace>
  <inkml:trace contextRef="#ctx0" brushRef="#br0" timeOffset="135207">16324 7637 24575,'12'38'0,"0"-1"0,-16-2 0,-6 4 0,-4 4 0,-1-1 0,2-3 0,-2 8 0,0-3 0,-3 4 0,3-12 0,-3 5 0,-1 1 0,0-1 0,3-3 0,2-6 0,-7 9 0,13-5 0,26-1 0,12-10 0,2-24 0,7-10-820,3 2 1,9-1 0,1-1 0,-4 0-261,-5-2 1,-3 0 0,2-2 1079,-3 2 0,3-2 0,-2 1 0,-4 0 701,7-2 1,-7 2-702,6 0 0,-10 5 0,-29 23 0,-10 8 0,-7 18 0</inkml:trace>
  <inkml:trace contextRef="#ctx0" brushRef="#br0" timeOffset="136106">14338 9454 24575,'-7'-3'0,"-39"18"0,23-2 0,-1 3-1093,-3-1 1,-3 0 0,-2 5 1039,-2 9 0,-2 5 1,-1 2-1,3-3 53,-2 0 0,1-2 0,-4 5 0,8-6 0,-3 5 0,-4 3 0,1 1 0,0-1 0,4-3 0,4-6 0,-1 3 0,4-5 0,-2 3 0,-6 7 0,-6 5 0,5-5 0,14-15 1091,15-17-1091,14-13 114,8-15 0,10-18 1,-11 16-1,0-1 1</inkml:trace>
  <inkml:trace contextRef="#ctx0" brushRef="#br0" timeOffset="136470">13614 9529 24575,'-12'43'0,"0"-1"0,0 0 0,0 0 0,0 0 0,0 1 0,0-1 0,-1 6 0,0 2 0,-1 0 0,3-4 0,2-5 0,4-9 0,8 14 0,12-16 0,6-6 0,21-14 0,-2-11 0,8-4 0,-6-1 0,-13 3 0,-1-1 0,24-7 0,-9-2 0,-30 3 0,-5 2 0,-5-3 0,0 3 0</inkml:trace>
  <inkml:trace contextRef="#ctx0" brushRef="#br0" timeOffset="137354">12376 11262 24575,'-18'36'0,"0"0"0,0-1 0,0 1 0,0 0 0,-6 5 0,-2 2 0,-1 1 0,0 0 0,1-1 0,4-4 0,1 1 0,3-3 0,0 0 0,-2 1 0,-5 3 0,-3 2 0,-1 0 0,3-3 0,6-9 0,5-4 0,4-5 0,-15 14 0,26-35 0,-1-1 0</inkml:trace>
  <inkml:trace contextRef="#ctx0" brushRef="#br0" timeOffset="137775">11758 11670 24575,'-5'46'0,"-1"-1"0,1 1 0,-1 0 0,0 0 0,1-1 0,-2-3 0,3 0 0,3 0 0,-1 12 0,2 4 0,3-2 0,2-9 0,4-18 0,23-12 0,-1-27 0,9-14 0,2-4 0,-7 3 0,3-1 0,-1-4 0,-9 4 0,5-6 0,0-1 0,-3 1 0,-5 7 0,-1 2 0,-6 3 0,3-20 0,-37 47 0</inkml:trace>
  <inkml:trace contextRef="#ctx0" brushRef="#br0" timeOffset="138514">10987 13565 24575,'-33'20'0,"0"-1"0,0 1 0,2 3 0,-1 2 0,0 2 0,3 0 0,-2 4 0,3 1 0,-3 6-469,6-7 1,-3 5 0,-2 4 0,0 1 0,0-2 0,3-3 0,2-4-625,-5 3 1,4-4 0,-2 2 436,2 2 1,-3 5-1,0 0 1,5-5 0,6-12 1983,4-10-1328,12-14 1719,2-6-1719,22-9 0,-6 0 0,19-4 0</inkml:trace>
  <inkml:trace contextRef="#ctx0" brushRef="#br0" timeOffset="138907">10327 13918 24575,'-27'14'0,"0"0"0,-3 18 0,8-3 0,4 9 0,12-3 0,4 6 0,2 1 0,1-4 0,-1 8 0,4-1 0,0-5 0,2 4 0,1-2 0,2-9 0,12 2 0,1-21 0,4-7 0,14-28 0,1-10 0,-10 10 0,0-1-701,-2-1 0,2-2 0,-4 2 701,-3 2 0,-4 2 505,12-6-505,4 1 0,-10 15 0,1-1 0,-12 10 0</inkml:trace>
  <inkml:trace contextRef="#ctx0" brushRef="#br0" timeOffset="139965">9133 14658 24575,'-1'33'0,"2"-10"0,1 6 0,1 9 0,1 11 0,1 6 0,-1-1 0,1-5-673,-2-10 0,0-2 0,1 0 1,1 6 672,1-3 0,0 7 0,2 3 0,0 2 0,1 0 0,-1-3 0,-1-5 0,0-6-760,0 4 1,0-7 0,1 1 759,2 6 0,1 4 0,1-4 0,-4-14 0,0-14 1116,-5-9-1116,-2-7 0,-1-9 0,1-17 0,-2-8 0,-2-7 0,-2-3 0,1 1 0,0 0 0,1 0 0</inkml:trace>
  <inkml:trace contextRef="#ctx0" brushRef="#br0" timeOffset="140511">8897 14680 24575,'44'-5'0,"0"-1"0,-13 3 0,1 0 0,4 0 0,0 0 0,2-1 0,3 1 0,2-1 0,2 0-469,-2 1 1,3-1 0,2 1 0,1 0 0,0-1 0,-2 0 0,-2 0-79,-2 0 1,-3-1 0,-1 0 0,0 0 0,3 0 0,4-1 218,-2 1 0,4 0 0,4-1 1,2 0-1,0 0 0,1 0 1,-3 0-1,-3 0 0,-4 0 1,-6 1 145,6-1 1,-7-1 0,-2 1 0,5 0 723,10-2 0,9-2 0,-1 0 0,-12 4 0,-22 7-542,-22 4 1622,-3 8-1622,-1 12 0,0 11 0,-1 2 0,0 9 0,0 7 0,-1 1 0,1-1 0,-1-6-512,1-2 0,0-3 1,-1-1-1,0 6 512,1-8 0,0 5 0,-1 3 0,1 1 0,-1-1 0,1-2 0,-1-5 0,2-6 0,-2 3 0,2-7 0,-1 0 0,0 20 0,-1-7 819,-7-12 0,-13-37 0,-13-29 0</inkml:trace>
  <inkml:trace contextRef="#ctx0" brushRef="#br0" timeOffset="140923">9055 15844 24575,'45'-7'0,"-1"0"0,0 1 0,1-1 0,-1 0 0,1 0 0,-3 2 0,5 0 0,2-1 0,2 1 0,0-1 0,1 1 0,-2 0 0,-1 0 0,-3 1 0,-4 0-656,11-1 1,-6 0-1,-2 1 1,2 0 0,7-1 415,-13 2 1,5-1-1,3 1 1,3-1 0,1 0-1,0 0 1,-1 1 0,-2-1-1,-3 1 1,-5 0-1,-5 0 240,9 0 0,-8 0 0,-2 1 0,3-1 0,5 0 0,5 0 0,-2-1 0,-5 2 0,-12 0 1752,-3 1-1752,-12 0 0,-15 0 0,-2 1 0</inkml:trace>
  <inkml:trace contextRef="#ctx0" brushRef="#br0" timeOffset="147130">10731 14666 24575,'-3'0'0,"14"-20"0,8-8 0,-1-1 0,2 0 0,4-5 0,-4 4 0,4-4 0,-3 8 0,-1 1 0,-7 6 0,10-6 0,-1 2 0,-8 3 0,2-2 0,4-5 0,0-1 0,-4 1 0,-1-1 0,3-4 0,0 2 0,-5 5 0,1 2 0,5-8 0,-3 2 0,-10 23 0,-2-6 0,-2 3 0,1-15 0,1 1 0,0 0 0,2 0 0,-3 11 0,1 0 0,-3 2 0,-1 3 0</inkml:trace>
  <inkml:trace contextRef="#ctx0" brushRef="#br0" timeOffset="148265">10929 14078 24575,'-10'-11'0,"18"5"0,19-20 0,7-5 0,-10 16 0,4-1 0,1-5 0,5-6 0,0 0 0,-6 5 0,-6 5 0,-2 1 0,12-12 0,-5 6 0,-20 17 0,-5 4 0,0 1 0,-1 1 0,-1 2 0,2 21 0,1 6 0,-1 3 0,0 4 0,0 8 0,-1-6 0,1 9 0,-2 2 0,0-4 0,0-23 0,0 4 0,1-25 0,1-3 0,0-2 0,0 2 0,-1-1 0,1 2 0,-1-3 0,0 2 0,-1-2 0,0-9 0,0-14 0,0-13 0</inkml:trace>
  <inkml:trace contextRef="#ctx0" brushRef="#br0" timeOffset="149587">11619 13913 24575,'-7'-3'0,"2"0"0,-3-3 0,0 1 0,-2-4 0,3 5 0,10 24 0,11 13 0,-2 1 0,2 8 0,1-4 0,2 5 0,1 0 0,-1-3 0,-2-3 0,-1-4 0,2 3 0,4 6 0,2 5 0,-1-3 0,-4-10 0,6 6 0,4-5 0,-38-43 0,-10-10 0,-11-10 0</inkml:trace>
  <inkml:trace contextRef="#ctx0" brushRef="#br0" timeOffset="149951">11507 14255 24575,'8'-2'0,"8"13"0,9 9 0,8 10 0,-3-1 0,-2 2 0,2 3 0,3-1 0,5 5 0,0-1 0,-7-6 0,-9-5 0,-1-4 0,14 8 0,-8-14 0,-27-29 0,-6-17 0,-5-18 0,-2-3 0,4 10 0,3 9 0,-1 0 0,-2-12 0,-1 0 0,0 0 0,1 0 0</inkml:trace>
  <inkml:trace contextRef="#ctx0" brushRef="#br0" timeOffset="150514">11754 14936 24575,'-2'32'0,"6"-3"0,5 10 0,2 4 0,1 1 0,-1-4 0,-2-2 0,1-3 0,0 2 0,2 4-469,0 1 1,3 5 0,0 4 0,2 1 0,-2-2 0,0-3 0,-2-7-625,1 6 1,-2-6 0,3 0 858,5 11 1,3 0 0,-7-29 0,-5-58 0,-7-3 0,1 1-1</inkml:trace>
  <inkml:trace contextRef="#ctx0" brushRef="#br0" timeOffset="150927">11768 14966 24575,'45'-3'0,"1"0"0,-1-1 0,0 1 0,1 0 0,-1 0 0,2 0 0,3 1 0,1-1 0,2 1 0,-2 0 0,-1 1 0,-3 0 0,-4 0 0,7 1 0,-7 2 0,0-1 0,5 1 0,-5-1 0,5 1 0,2-1 0,1 0 0,-4 1 0,-4 0 0,-8 1 0,8 4 0,-6 1 0,15-2 0,-15 3 0,-36 0 0,5 3 0,-1 10 0,1 7 0,5 13 0,3 6 0,-1-2 0,-1-11 0,-1-2 0,1 3-240,-2 2 1,1 5 0,0-2-1,-2-7 240,4-4 0,-4-3 0,-7 10 0,-9-4 0,-25-3 0,5-9 0,1-1 0</inkml:trace>
  <inkml:trace contextRef="#ctx0" brushRef="#br0" timeOffset="151211">11932 15747 24575,'43'-11'0,"0"-1"0,1 1 0,-1-1 0,-6 5 0,-3 1 0,6 0-547,-2-2 1,6-1 0,2-1 0,2 1 0,-1 1 0,-3 2 78,0 2 1,-1 2 0,-2 2 0,0 0-1,-2 0 468,10 2 0,-2 0 0,1 1 419,-8-1 0,2 0 0,-1 1 0,-5 0-419,4 2 0,-7 0 226,2-2 1,-35-31 0,-27-10 0</inkml:trace>
  <inkml:trace contextRef="#ctx0" brushRef="#br0" timeOffset="152651">12741 14804 24575,'0'-8'0,"0"2"0,0-5 0,0 6 0,0-3 0,0 7 0,-16 5 0,-5 1 0</inkml:trace>
  <inkml:trace contextRef="#ctx0" brushRef="#br0" timeOffset="160096">12752 14728 24575,'-5'-2'0,"1"-1"0,0 0 0,-10-12 0,2 1 0,-7-9 0,-2-2 0,-5-5 0,8 1 0,-3-8 0,3 6 0,3 10 0,0-1 0,-5-14 0,-3-6 0,1 6 0,4 9 0,-1 1 0,-1-2 0,-4-6 0,0 0 0,3 5 0,-4-2 0,1 1 0,3 1 0,-2-2 0,2 4 0,0 6 0,3 4 0,-4-7 0,-4 3 0,12 9 0,1-7 0,-10-13 0,8-5 0,-9-6 0,10 17 0,4 10 0,2 10 0,13 6 0,5-1 0,5 1 0,8-1 0,0 0 0</inkml:trace>
  <inkml:trace contextRef="#ctx0" brushRef="#br0" timeOffset="160539">12141 13813 24575,'-20'0'0,"4"9"0,16 37 0,-1-21 0,2 4 0,0 5 0,0 7 0,1 1 0,0-5 0,-2 1 0,2 0 0,1 8 0,1 3 0,2-16 0,2-22 0,1-20 0,-5-15 0,-3-6 0,-1-6 0,0-1 0</inkml:trace>
  <inkml:trace contextRef="#ctx0" brushRef="#br0" timeOffset="160960">12088 13849 24575,'-15'-18'0,"2"7"0,26 5 0,11 18 0,7 12 0,8 8 0,-3-2 0,-4-7 0,-1 1 0,7 9 0,3 4 0,-9-9 0,-5-11 0,-6-2 0,-25-15 0,-11-7 0,-10-6 0</inkml:trace>
  <inkml:trace contextRef="#ctx0" brushRef="#br0" timeOffset="171199">12203 12647 24575,'0'-7'0,"0"3"0,0 2 0,-2 2 0,-1 1 0,1 0 0,-1-1 0,2-1 0,1-3 0,0 3 0,0-3 0,0 9 0,12 15 0,-7 1 0,16 21 0,-7-13 0,-2 10 0,0 1 0,3 6 0,-4-3 0,-3-2 0,-3-3 0,4 5 0,-8-23 0,3-5 0,-2-13 0,-1-2 0,0-3 0,-13-34 0,-7-14 0,11 26 0,-1-1-287,-4-18 1,-4-8 0,3 8 286,5 15 0,2 2 0,-3-18 0,0 3 0,1 16 0,0-12 0,1 38 0,8 7 0,5 13 0,7 22 0,0-2 0,2 7 0,-1-3 0,-4-7 0,1 1 0,2 10 0,1 6 0,-3-13 0,-2-13 859,0 10-859,-6-37 0,0 3 0,-1-6 0,0-24 0,-1-7 0</inkml:trace>
  <inkml:trace contextRef="#ctx0" brushRef="#br0" timeOffset="184654">2228 7586 24575,'-4'-5'0,"0"1"0,2-1 0,0 3 0,1-1 0,0 2 0,1 6 0,0 9 0,0 17 0,0 5 0,0 4 0,-1-1 0,0 0 0,1 6 0,-2-13 0,1 1 0,1-1 0,0-8 0,-1 18 0,0-6 0,1-21 0,-1 23 0,1-33 0,0 2 0,-5-51 0,3 17 0,-2-1 0,-1-4 0,2-10 0,0 1 0,-1-4 0,2 5 0,0 1 0,-1 6 0,2 15 0,-2 2 0,2 7 0,1 4 0,0 1 0,0 12 0,0 8 0,3 24 0,1 5 0,-1-7 0,1 5 0,0 0 0,-1-8 0,-2-15 0,-1 2 0,1-43 0,-2-11 0,-4 3 0,3-7 0,-2-1 0,-6-9 0,3 13 0,3-3 0,2 19 0,2 9 0,-2-2 0,1 8 0,1-2 0,-1 3 0,-1 1 0,0 0 0,0 0 0</inkml:trace>
  <inkml:trace contextRef="#ctx0" brushRef="#br0" timeOffset="188166">12992 11626 24575,'2'41'0,"-1"1"0,3-3 0,1 2 0,1-2 0,2 2 0,2 3 0,0-3 0,2 5 0,1 1 0,-2-5 0,-1 4 0,1-1 0,1-2 0,1 3 0,-3-7 0,0 5 0,-1-16 0,-5-17 0,-6-24 0,-2-4 0,-2-12 0</inkml:trace>
  <inkml:trace contextRef="#ctx0" brushRef="#br0" timeOffset="188566">12901 12108 24575,'15'31'0,"0"-1"0,1 1 0,4 10 0,1 3 0,-1-3 0,-6-9 0,-1-2 0,1 2 0,8 12 0,2 2 0,-2-5 0,-8-12 0,1-4 0,5 3 0,-2-13 0,-5-45 0,-5-3 0,0-9 0,-1 0 0,-1 7 0,0 1 0,0-3 0,0-5 0,0 1 0,0 0 0,0-1 0</inkml:trace>
  <inkml:trace contextRef="#ctx0" brushRef="#br0" timeOffset="189809">13903 12559 24575,'0'-38'0</inkml:trace>
  <inkml:trace contextRef="#ctx0" brushRef="#br0" timeOffset="192881">13944 12555 24575,'-5'2'0,"2"0"0,2-1 0,-1-1 0,0-5 0,0 3 0,-2-5 0,2 6 0,-1-2 0,2 1 0,-2 2 0,2-5 0,-2-1 0,3 0 0,-2-5 0,0 6 0,1-5 0,0 3 0,0 2 0,-4-28 0,1 9 0,-1-15 0,0-3 0,-4-5 0,-1 2 0,-1 0 0,2 20 0,0 1 0,-5-7 0,-1-1 0,-7-11 0,0 2 0,8 12 0,0 0 0,-7-13 0,0-3 0,7 13 0,0-2 0,2 3 0,0-2 0,1 0 0,-7-12 0,1 1 0,8 14 0,2 3 0,-1-4 0,-7-7 0,11 26 0,-4 4 0,6 8 0,1 0 0,0 6 0,0-5 0,-4 45 0,2-20 0,-4 12 0,1 3 0,1 3 0,-2-10 0,1-2 0,3-7 0,-3 0 0,5-25 0,-1-3 0,2-14 0,-2-10 0,1-4 0,0-7 0,1 6 0,-1 3 0,1 16 0,0 2 0,0 8 0,0-3 0,0-1 0,13 7 0,8 2 0,20 16 0,3 7 0,-18-12 0,0 0 0,8 6 0,4 2 0,-8-3 0,-4 0 0,4 4 0,-43-33 0,9-5 0,-9-14 0</inkml:trace>
  <inkml:trace contextRef="#ctx0" brushRef="#br0" timeOffset="195249">14045 11418 24575,'0'-48'0</inkml:trace>
  <inkml:trace contextRef="#ctx0" brushRef="#br0" timeOffset="200452">14201 10625 24575,'-6'1'0,"3"-1"0,-3 0 0,4 0 0,-1 0 0,3 2 0,-1-6 0,6-3 0,5-11 0,18-7 0,-7 7 0,5 3 0,8 23 0,-17 10 0,-1 19 0,-3 5 0,-8-14 0,-3 2-572,-1 3 0,-2 3 0,-2-3 572,-3-1 0,-3-1 0,-1 7 0,-5 0-136,-8-4 1,-1-2 135,6-4 0,0-3 0,-1-6 0,-1-4 0,-1-5 0,25-7 0,35-10 0,13-5 0,-26 8 0,2 1 0,9-4 0,5-1 0,-8 2 0,1 2 1691,-18 3-1691,-3-2 0,-21-1 0,-2-2 0</inkml:trace>
  <inkml:trace contextRef="#ctx0" brushRef="#br0" timeOffset="207305">2168 6834 24575,'26'-7'0,"-13"1"0,28 1 0,-27 3 0,11 2 0,-18 0 0,8 0 0,-14 2 0,4-1 0,-4 1 0,0 2 0,2 2 0,-3 7 0,2-1 0,-2 25 0,-4-11 0,-1 24 0,-1-28 0,0 3 0,-4 3 0,-1-1 0,1-6 0,-5 10 0,1-2 0,5-17 0,-12 5 0,7-5 0,-13 4 0,13-6 0,-8 3 0,15-10 0,-3 2 0,6-5 0,-1 3 0,3-3 0,-2-2 0,21-12 0,11-4 0,-4-1 0,7 4 0,8-1 0,-5 4 0,6 0 0,-4 4 0,-2 2 0,-10 0 0,13-5 0,-16 4 0,10-3 0,-8 4 0,-10 3 0,4-1 0,-17 3 0,-1 0 0</inkml:trace>
  <inkml:trace contextRef="#ctx0" brushRef="#br0" timeOffset="210448">14263 10350 24575,'-3'1'0,"36"-26"0,-15 11 0,5-1 0,4-4 0,7-3 0,4-3 0,-1 1 0,-4 2-1093,1-1 1,-2 2 0,2-2 872,6-3 1,5-2 0,-1 0-1,-6 3 861,1-3 0,-3 3-641,4 5 0,-3 1 0,1-6 0,0 13 0</inkml:trace>
  <inkml:trace contextRef="#ctx0" brushRef="#br0" timeOffset="211295">15491 9912 24575,'-11'-2'0,"4"0"0,18 9 0,22 8 0,-8 3 0,3 3-1639,8 7 1,1 2 1523,-13-7 1,0 1 0,2 4 114,3 1 0,5 4 0,1 2 0,-1-1 0,-5-4 0,-1-3 0,-3-3 0,2 2 0,6 6 0,4 4 0,-2-3 0,-9-10 0,-1-6 840,-14-8-840,-7-7 0,-14-13 0,-6-14 0,-10-13 0</inkml:trace>
  <inkml:trace contextRef="#ctx0" brushRef="#br0" timeOffset="211885">15666 10259 24575,'10'1'0,"13"15"0,9 10 0,-2-1 0,1-4 0,2 1-528,-2 2 0,5 3 0,-1 0 0,-7-4 528,-4-2 0,-4-3 0,4-2 0,-3-3 679,-11-3-679,-5-10 348,-4-17-348,1-18 0,-2-2 0,0-9 0,0 3 0,1 3 0,-1 0 0,0 0 0,0-1 0,0 6 0,0-3 0</inkml:trace>
  <inkml:trace contextRef="#ctx0" brushRef="#br0" timeOffset="213580">15533 10634 24575,'-6'-3'0,"0"1"0,3 0 0,1 2 0,1 0 0,6 24 0,9 24 0,-2-1 0,-4-14 0,-2 0 0,1 7-365,0-3 1,1 7 0,1 6 0,0 3 0,1 2 0,0 0 0,-1-2 0,-1-4 0,-1-6-292,0 0 1,-1-4-1,-1-2 1,1 0 0,0 5 622,1 3 0,0 6 0,0 2 0,1 0 0,-1-3 1,0-6-1,-1-9 33,1 5 0,0-12 0,2-5 0,0-54 0,-7-2 0,-2-7 0,0-1 0,1 0 0,-1-1 0</inkml:trace>
  <inkml:trace contextRef="#ctx0" brushRef="#br0" timeOffset="214190">15453 10538 24575,'49'0'0,"-1"-1"0,0 1 0,0 0 0,1 0 0,-1-1 0,0 1 0,0 0 0,1 0 0,-1-1 0,0 1 0,0 0 0,1 0 0,-1-1 0,0 1 0,0 0 0,2 0 0,1 0 0,1 1 0,1-1 0,1 0 0,-1 0 0,1 1 0,-2-1 0,0 0 0,-2 1 0,-1-1 0,-3 1 0,-2-1 0,-3 1 0,-2-1 0,-5 1-656,18 0 1,-9 0-1,-4 1 1,0-1 0,6 0 186,1 1 1,5-1 0,4 1 0,-2-1 0,-2 1 0,-7-1 0,-8 1 100,4 0 1,-9 0 2450,4-2-2083,-17 3 1162,-16 0-1162,-13 37 0,-6 14 0,7-17 0,1 4-510,-1-5 0,-1 7 0,-1 3 1,0-1-1,3-4 510,-1 3 0,1-3 0,1 4 0,0 0 0,-1 6 0,1 2 0,0-3 0,1-7 0,2-6 0,1-4 0,0 2 0,0 3 0,0 5 0,-1-4 0,-1-8 0,-10 0 0,-7-7 0</inkml:trace>
  <inkml:trace contextRef="#ctx0" brushRef="#br0" timeOffset="214747">15691 11610 24575,'-7'0'0,"15"0"0,16-2 0,14 0 0,10-1 0,8 0 0,6-1 0,2 1 0,2-1 0,-3 0 0,-3 1 0,-8 1 0,-9 0-656,7-1 1,-8 2-1,-2 0 1,3-1 0,10 1 505,-17-1 1,5 0 0,5 0 0,3 0 0,3 0 0,2 0 0,1-1 0,0 1 0,0-1 0,0 1 0,-3 0 0,-3 0-1,-2 0 1,-5 1 0,-5 0 0,-6 0 149,24 1 0,-14 0 0,3 1 0,0-1 0,4 0 0,-5 1 0,-11 0 1688,-5 1-1688,-11-3 0,-32-1 0,-3-3 0</inkml:trace>
  <inkml:trace contextRef="#ctx0" brushRef="#br0" timeOffset="217184">15605 10578 24575,'-24'-22'0,"4"3"0,16 16 0,4 9 0,8 18 0,6 16 0,2 5 0,-3-4 0,-5-4 0,-2-2 0,2 6-547,1 0 1,3 7 0,0 3 0,1 1 0,-2-3 0,-2-5-274,-2-3 1,-2-4 0,-1 0 0,1 2 487,0 4 1,1 3 0,1 2 0,-1-4-1,0-5 1170,3 12 1,0-4-839,-2-8 0,1 0 0,-1-8 0,1-5 0,0-13 0,-3-32 0,-1-14 0,0 5 0,0-3 0,0-3 0,0 0 0,1 0 0</inkml:trace>
  <inkml:trace contextRef="#ctx0" brushRef="#br0" timeOffset="223436">17773 12329 24575,'-31'-4'0,"-6"1"0,-1 9 0,8 7 0,-7 7 0,-2 3 0,3-2 0,6-4 0,2-1 0,-5 6-410,1 1 0,-5 4 1,-4 5-1,-2 2 1,-1 1-1,1-1 0,3-2 1,4-3-247,0-1 1,4-3-1,1-1 1,-1 1 0,-4 3 245,4-2 0,-2 2 1,-1 2-1,-2 0 1,1 1-1,-1-2 0,2 0 1,2-3 101,-10 6 0,1-2 0,1-1 1,2-2-1,1-1 308,3-1 0,1-2 0,1-1 0,-2 1 326,-6 4 1,-2 1-1,3-1 1,5-6-327,5-3 0,5-3 0,-3 2 0,9-8 0,16-25 0,7-8 0</inkml:trace>
  <inkml:trace contextRef="#ctx0" brushRef="#br0" timeOffset="224191">15878 12601 24575,'0'-28'0,"-1"0"0,31-12 0,-3 41 0,12 10 0,6 7 0,4 3 0,-1 1 0,-4-5-656,-3-4 1,-1 0-1,-1-1 1,3 2 0,4 3 357,-9-4 0,3 3 0,2 0 0,3 2 0,1 1 0,0-1 0,1 1 0,-1 0 1,-2-1-1,-3-1 0,-2-1-237,10 3 1,-4 0-1,-2-2 1,0 0-1,1 1 1,4 1 534,-8-3 0,2 0 0,2 1 0,1 0 0,0 1 0,1-1 0,-2 0 0,-1-1 0,-3 0 0,-3-2 0,10 5 0,-5-2 0,-1-1 0,-1 0 0,2 0 0,-1-1 0,1 0 0,1-1 0,-1 0 0,-2-1 0,-4-1 0,10 2 0,-5-1 0,-5-2 1184,-3-1 1,-4-1-1185,0-2 0,-8-3 1550,-18-3-1550,-2 1 0,0-2 0,-1 4 3276,0-2-957,1 0-2072,0-1-247,1-1 0,-19 0 0,-29 1 0,11 0 0,0 0 0</inkml:trace>
  <inkml:trace contextRef="#ctx0" brushRef="#br0" timeOffset="230669">16580 10201 24575,'-24'-21'0,"1"1"0,-11-13 0,4 3 0,-4-4 0,4 1 0,-2-3 0,3 3 0,2 3 0,0 0-962,-1-2 0,-2-3 0,4 6 962,-1-6 913,8 12-913,11 13 118,4 3 1,3 6 0,1-1 0</inkml:trace>
  <inkml:trace contextRef="#ctx0" brushRef="#br0" timeOffset="231173">16101 9772 24575,'4'29'0,"0"1"0,2 18 0,6-2 0,1 4 0,-3-7 0,0-5 0,3-4 0,-5-4 0,-15-50 0,-5-14 0,5 5 0,0-1 0,-7-16 0,0-2 0,5 9 0,2 5 0,5-4 0,9 8 0,34 32 0,-6 0 0,5 0 0,-1-1 0,-9 1 0,18-2 0,-39 0 0,-5 0 0,-2 0 0</inkml:trace>
  <inkml:trace contextRef="#ctx0" brushRef="#br0" timeOffset="231495">16434 9447 24575,'0'2'0,"4"25"0,2 24 0,1 8 0,-1-8 0,-2-14 0,1-3 0,-1 6 0,2 3 0,-1 1 0,0 0 0,1-1 0,-1 1 0,0 0 0</inkml:trace>
  <inkml:trace contextRef="#ctx0" brushRef="#br0" timeOffset="243296">15483 7688 24575,'-6'-11'0,"-2"2"0,2 4 0,-5 4 0,-1-3 0,1 2 0,-2-3 0</inkml:trace>
  <inkml:trace contextRef="#ctx0" brushRef="#br0" timeOffset="244807">15335 7587 24575,'-29'-15'0,"19"8"0,-14-2 0,63 26 0,-12-9 0,10 6 0,1-1 0,4-1 0,-10 3 0,-1 2 0,-2 2 0,2 14 0,-24-14 0,-8 8 0,-18-1 0,-12 5 0,3-3 0,6-3 0,-1-1-451,-9 5 1,-5 3-1,5-8 451,-6-4 0,11-10 0,4-8 0,16-2 0,36-13 0,10 2 0,-4 2 0,4 1 0,-3 7 0,3 2 0,-5 1 0,-7-1 0,-1 4 676,19 8 0,-12 7-676,-33 13 0,-3-8 0,-4 0 0,-15 12 0,2-7 0,-5 4 0,2-4 0,5-9 0,-2 0 0,-10 12 0,-5 6 0,6-8 0,2-6 0,5-6 0,2-3 0,9-7 0,4-8 0,3 1 0,2-1 0,2-1 0,-1 3 0,3-3 0,13 2 0,6-2 0</inkml:trace>
  <inkml:trace contextRef="#ctx0" brushRef="#br0" timeOffset="248378">2018 6033 24575,'-11'-10'0,"-1"3"0,5 3 0,-4 4 0,7-1 0,-3-1 0,21 2 0,1-1 0,15 1 0,7 5 0,-8-1 0,6 4 0,-21-4 0,-6 12 0,-15 1 0,-6 7 0,1-8 0,2-6 0,13-7 0,28 1 0,3-1 0,-7-1 0,1 0 0,15 2 0,-11 4 0,-1 0 0,-3 2 0,-12 16 0,-9 4 0,-21-4 0,3 0 0,-3-2 0,-8-5 0,2-1 0,-4-3 0,-5 12 0,12-13 0,-1 3 0,17-14 0,0-3 0,17 2 0,-7-6 0,16-1 0</inkml:trace>
  <inkml:trace contextRef="#ctx0" brushRef="#br0" timeOffset="252014">16766 9061 24575,'-15'7'0,"5"-1"0,8-4 0,19 0 0,21-1 0,-3-5 0,11-6-410,-12 0 0,6-3 1,6-4-1,2-1 1,2-1-1,0 1 0,-3 0 1,-5 2-247,4 0 1,-4 1-1,-1 1 1,2-1 0,4-3 438,-7 2 0,4-1 1,3-2-1,2 0 1,-1-1-1,0 1 1,-3 0-1,-3 2 1,-4 1 560,8-3 1,-6 3 0,-2 0 0,2-1-345,-3 2 0,2-1 0,0 1 0,-2 0 0,-3 1 0,1 0 0,-4 0 0,1 2 0,7-2 0,0 0 0,-1 1 0</inkml:trace>
  <inkml:trace contextRef="#ctx0" brushRef="#br0" timeOffset="253325">18151 8310 24575,'-5'1'0,"-6"-1"0,5 0 0,-3-2 0,39 11 0,11-8 0,-6-1 0,8 0 0,2 0 0,-4-2 0,-7 0 0,-3-2 0,4 1 0,12-1 0,7 0 0,-2 1 0,-11 0 0,-12-1 0,-5 3 0,10 11 0,-10 7 0,-31 4 0,-10 4-377,0 9 1,-2 2 376,-5 3 0,-2 0 0,1-4 0,1-1 0,0 5 0,3-4 0,-5 5 0,11-4 0,26-45 0,6-9 0</inkml:trace>
  <inkml:trace contextRef="#ctx0" brushRef="#br0" timeOffset="254478">20178 8287 24575,'-13'-2'0,"2"-2"0,-2-2 0,8 2 0,42 14 0,-15-3 0,4 3 0,15 6 0,8 2 0,-2 0-1093,-12-4 1,-2 0 0,1 0 638,11 4 1,2 2 0,-1-1 453,-3 0 0,0 0 0,-4-1 0,5 1 0,0 2-230,-11-4 0,3 2 1,-1 0-1,-7-4 230,15 11-93,-7-3 0,-6-3 93,-22-14 0,8 8 0,-10-9 3129,-9-3-3129,-19-13 0,-1-1 0,-12-9 0</inkml:trace>
  <inkml:trace contextRef="#ctx0" brushRef="#br0" timeOffset="254919">20915 8574 24575,'38'29'0,"0"-1"0,1 1 0,-1-1 0,-16-8 0,-1-1 0,16 4 0,12 4 0,-6 0 0,-24-2 0,-35-3 0,-19-1 0,0-2 0,4 0 0,-2 0 0,4 1 0,-4 3 0,0-1 0,2-4 0,-12-1 0,4-3 0,13 0 0,2-2 0,-15-4 0,24-3 0,24-12 0,11-26 0,-2 10 0,1 1 0</inkml:trace>
  <inkml:trace contextRef="#ctx0" brushRef="#br0" timeOffset="256534">21898 8550 24575,'-7'-6'0,"0"2"0,3 2 0,1 1 0,2 7 0,11 33 0,-4-16 0,0 3 0,4 15 0,0 4 0,-3-5 0,1 7 0,-3-13 0,2 7 0,0 5 0,0 1 0,1 0 0,-1-2 0,-1-6-438,0 3 0,0-5 0,0 0 0,1 5 438,-1 1 0,2 6 0,1 3 0,-1 1 0,1-2 0,-1-7 0,-1-9 0,3 5 0,-1-8 0,0 9 0,-1-11 0,0-24 0,-6-3 0,-1-18 0,-2-13 0,-1-16 0</inkml:trace>
  <inkml:trace contextRef="#ctx0" brushRef="#br0" timeOffset="257666">21813 8460 24575,'-8'-2'0,"3"0"0,4 11 0,0 25 0,3-2 0,0 11 0,2 8 0,-1 2 0,0-2 0,0-6-820,-2-2 1,0-4 0,-1 0 0,2 5 540,0-1 1,0 5 0,1 2-1,0 2 1,-1-2 0,1-3-1,-2-7 279,0 10 0,0-7 0,1 1 0,3-3 0,1 2 0,1-1 0,0-4 0,0-1 0,0-3 0,3 1 284,7 14 1,5 1 0,-2-13-285,7-13 0,5-35 0,-29-22 0,-1 1 0</inkml:trace>
  <inkml:trace contextRef="#ctx0" brushRef="#br0" timeOffset="258375">21730 8379 24575,'48'-6'0,"0"-1"0,0 0 0,1 1 0,-1-1 0,0 1 0,0-1 0,0 1 0,0-1 0,-3 2 0,1-1 0,2 1 0,1-1 0,1 1 0,-1 0 0,0 0 0,-1 0 0,-2 1 0,-2 0 0,-2 0 0,-4 2-505,14-1 1,-8 1 0,-1 1 0,1 0 0,7 1 504,-11 1 0,5-1 0,3 1 0,2 1 0,1-1 0,1 1 0,-1 0 0,-2 0 0,-3-1 0,-4 1 0,-5 0-820,14 0 1,-9 0 0,-1 0 0,3 2 503,0 0 1,5 2-1,1 0 1,-2 1-1,-5-1 1,-10-2 315,-2 0 0,-7 0 1598,13 6-1598,-11-6 0,-13 0 0,-5-2 976,-8 4-976,1-4 3276,0 2-1435,0 1-1841,-1-1 0,-7 42 0,3-14 0,0 10 0,-1 5 0,-1 3 0,2-1 0,-1-4-767,1 5 1,1-4 0,0 2 0,-1 6 766,0-14 0,1 4 0,-2 4 0,1 2 0,0 0 0,0-1 0,0-2 0,1-3 0,0-5 0,1 12 0,0-7 0,1-1 0,-1 2 0,-1 0 0,0 2 0,-1 0 0,1-2 0,-1-7 0,-1 12 0,0-6 0,-1 2 0,-2-8 0,-6-19 0,1-28 0,-4-12 0</inkml:trace>
  <inkml:trace contextRef="#ctx0" brushRef="#br0" timeOffset="258935">21822 9821 24575,'-17'0'0,"41"6"0,18 1 0,-3-1 0,10-1-298,-18-3 0,7 1 0,5 0 0,5 1 0,3-1 0,1 0 0,1 1 0,-1-1 1,-3 0-1,-3-1 0,-5 1-249,6-1 1,-4 0 0,-3 0 0,0 0 0,2-1 0,6 1 248,-8 0 0,4-1 0,3 1 0,1 0 0,2 0 0,0-1 0,0 1 0,-2-1 1,-3-1-1,-3 0 0,-3-1 146,9-2 1,-4 0-1,-3-2 1,-2 1-1,-2 0 152,7 0 0,-4 1 0,1-1 658,8-4 0,0-1 0,-21 3-658,-25 4 0,-38-4 0,-4 6 0,-1 0 0</inkml:trace>
  <inkml:trace contextRef="#ctx0" brushRef="#br0" timeOffset="262334">24051 7816 24575,'-8'-4'0,"16"0"0,10 4 0,22 0 0,5 4 0,1 3 0,-2 8 0,-6-1 0,-9 4 0,-32 17 0,-12 7 0,-18-8 0,10-8 0,-2-15 0,26-5 0,28 13 0,-16-1 0,-1 4 0,-6 3 0,-19 3 0,-8 0 0,-9 8 0,-5 0 0,5-8 0,1 0 0,0 0 0</inkml:trace>
  <inkml:trace contextRef="#ctx0" brushRef="#br0" timeOffset="265013">23975 7876 24575,'9'-6'0,"38"-2"0,-18 7 0,1-1 0,2 1 0,3 1 0,-2 0 0,1 0 0,4 0 0,-9-1 0,-4 2 0,-17 0 0,-2 1 0,-6 5 0,0 16 0,0-7 0,-12 23 0,-4 3 0,4-10 0,-5 6 0,1-1 0,6-10 0,-2 8 0,5-15 0,-1 0 0,3-14 0,4 0 0,-9 21 0,6-10 0,-8 15 0,7-18 0,-3-4 0,4-5 0,0-2 0,3 0 0,-1-3 0,1 2 0,8-6 0,7-8 0,14-1 0,3 0 0,2-5 0,-2 7 0,-2 3 0,-9 2 0,-3 5 0,14-8 0,-16 2 0,16-3 0,-20 4 0,3 3 0,-1 3 0,-4 0 0,0-3 0,-8 2 0,-1-2 0,0 3 0</inkml:trace>
  <inkml:trace contextRef="#ctx0" brushRef="#br0" timeOffset="266371">20343 10236 24575,'-5'-1'0,"2"0"0,1 11 0,2 37 0,0-7 0,0 11-547,0-15 1,0 7 0,0 3 0,0 2 0,0 0 0,0-4-110,-1 1 1,0-2-1,0 0 1,0 3 0,-1 7 609,1-15 1,-1 5-1,0 2 1,0 4 0,0 1-1,0 2 1,0 1 0,0-1-1,-1 0 1,1-2 0,0-2-1,0-2 1,1-5 45,-2 9 0,1-5 0,-1-3 0,1-1 0,0 2 0,1 2 0,0 5 0,1-9 0,1 4 0,-1 2 0,1 4 0,0 0 0,1 2 0,-1 0 0,1 0 0,0-1 0,0-3 0,1-1 0,-1-4 0,1-4 0,0-4 0,2 20 0,1-10 0,1-3 0,3 5 0,0-2 0,2 5 0,1 2 0,1-4 0,1-8 0,-1-12 377,20-3 1,4-16-1,-17-19 1</inkml:trace>
  <inkml:trace contextRef="#ctx0" brushRef="#br0" timeOffset="267014">20214 10720 24575,'49'-6'0,"0"0"0,-23 4 0,7-1 0,4 0 0,5-1 0,4 1 0,3-1 0,3 0 0,2 0 0,2-1 0,0 1 0,2 0 0,-1-1 0,0 1 0,-2 0 0,-1 0 0,-3 0 0,-3 1 0,-3 0 0,-4 0-365,11-1 1,-6 1 0,-3 0 0,-3 0 0,0 1 0,2-1 0,2 0 0,5 0 0,6 0 242,-18 1 1,3-1-1,2 1 1,3-1 0,3 0-1,1-1 1,2 1 0,1 0-1,2-1 1,1 1 0,1-1-1,0 1 1,1-1-1,-1 1 1,1-1 0,-1 1-1,-1 0 1,0-1 0,-2 1-1,-1 0 1,-1 0 0,-3 1-1,-1-1 1,-3 1 0,-3 0-1,-2 0 1,-3 0-289,20 0 0,-7 1 1,-5-1-1,-3 1 1,0 1-1,1-1 0,3 0 1,7 0 322,-12 1 0,3-1 0,3 0 0,2 0 0,2 0 1,2 0-1,0 0 0,1 0 0,0 0 0,-1 0 0,-1 0 1,-1 1-1,-2-1 0,-2 0 0,-3 0 0,-4 1 1,-3-1 86,14 1 0,-7-1 0,-5 1 0,0 0 0,1-1 0,5 1 0,2 0 0,6 0 0,2 0 0,1 0 0,-2 0 0,-3 0 0,-7 0 0,-9 0 1213,8 0 0,-10-1-1213,10 1 1772,-22 1-1772,-14 4 0,-4 35 0,-2-12 0,1 10 0,-1 8 0,0 4 0,0 2 0,0 0 0,1-3 0,-1-5-584,0 6 1,1-5-1,-1-1 1,1 4 0,-1 6 583,0-15 0,0 5 0,0 4 0,-1 1 0,1 3 0,0 0 0,0 1 0,0-2 0,-1-1 0,1-2 0,0-4 0,-1-3 0,1 6 0,0-4 0,-1-3 0,1 0 0,-1 0 0,0 4 0,1-2 0,-1 3 0,-1 2 0,1 1 0,0-1 0,-1-2 0,1-2 0,0-4 0,-1 10 0,1-5 0,-1-2 0,1 2 0,-1-3 0,1 2 0,0-1 0,-2-1 0,-1-5 0,-5 5 0,-1-4 0,-2-1 0,0-1 0,-1 1 0,1-1 0</inkml:trace>
  <inkml:trace contextRef="#ctx0" brushRef="#br0" timeOffset="267504">20011 13347 24575,'34'12'0,"-14"-9"0,8-2 0,6 0 0,7-1 0,4-1 0,6 0 0,2-1 0,4 1 0,2-2 0,1 1 0,1-1 0,-1 1 0,-1-1 0,-1 1 0,-3 0 0,-3 0 0,-4 0 0,-5 1-365,9 0 1,-5 0 0,-3 1 0,-2-1 0,-1 1 0,2-1 0,3 0 0,4 0 0,7-1 246,-21 0 1,3 1 0,2-1 0,3 0 0,1-1 0,3 1 0,2-1 0,1 1 0,1-1 0,1 0 0,1 0 0,1 0 0,0 0 0,0 0 0,0 0 0,0-1 0,-1 1 0,0 0 0,-1 0 0,-1 0 0,-1-1 0,-3 1 0,0 0 0,-3 1 0,-2-1 0,-2 0 0,-3 1 0,-3-1-293,25-1 0,-7 1 1,-5-1-1,-2 1 1,-2-1-1,0 0 0,2 0 1,5-1 111,-5 1 0,4-2 0,2 0 0,1 0 0,0 0 0,0-1 0,-1 1 0,-2 0 1,-2 0-1,-4 1 0,-5 0 461,10-1 1,-5 2-1,-4-1 1,-2 1-1,-3-1-163,4-1 0,-3 1 0,-3-2 0,8-2 0,-18-1 0,-36 0 0</inkml:trace>
  <inkml:trace contextRef="#ctx0" brushRef="#br0" timeOffset="267977">23580 10755 24575,'-37'27'0,"-1"0"0,1 1 0,-1-1 0,1 0 0,-1 0 0,1 1 0,-1-1 0,0 0 0,1 0 0,-1 1 0,0 0 0,1-1 0,0 0 0,0 0 0,0 1 0,1 0 0,0 1 0,1 1 0,-1 2 0,-1 2 0,1 2 0,0-1 0,0 1 0,2-1 0,1-1 0,1-2 0,3-2-656,-5 3 1,4-3-1,1-1 1,-1 0 0,-3 3 576,2-1 0,-5 4 0,-2 1 0,-1 2 0,2-2 0,2-4 0,6-4 0,5-7 685,1 0 0,4-6-606,-13 5 0,30-54 0,2-10 0</inkml:trace>
  <inkml:trace contextRef="#ctx0" brushRef="#br0" timeOffset="268993">21782 10695 24575,'-3'-9'0,"11"11"0,10 7 0,8 6 0,7 6 0,6 5 0,5 3 0,5 4 0,2 2 0,2 1 0,1 1 0,0 0 0,-2-2 0,-2-1 0,-4-2 0,-5-5 0,-5-3-469,9 5 1,-6-4 0,-3-1 0,0-2 0,1 2 0,4 2 0,6 4 311,-15-9 1,2 1 0,4 3 0,2 1 0,1 1 0,3 2 0,1 1 0,1 0 0,1 1 0,0 0 0,1 0 0,-1 0 0,-1-1 0,0 0 0,-2-2 0,-1 0 0,-3-2 0,-1-2 0,-3-1 0,-3-3 0,-4-1-312,16 7 0,-6-3 0,-4-3 1,-1-2-1,0 0 0,3 2 468,2 1 0,2 1 0,2 0 0,-1 0 0,-2-2 0,-3-1 0,-6-4 0,16 6 0,-6-5 917,6 2 1,-10-7-918,-28-9 0,-3-2 0,-4 1 3276,0-1-136,0 2-2030,-2-1-1110,0 1 0,3-1 0,-2-23 0,3-6 0</inkml:trace>
  <inkml:trace contextRef="#ctx0" brushRef="#br0" timeOffset="274116">21891 7992 24575,'-7'2'0,"-2"0"0,-16-10 0,3 2 0,-9-4 0,-4-1 0,10 5 0,-5 0 0,-4 1 0,-10-1 0,-5-1 0,-2 1 0,2-1 0,6 0-820,3 0 1,5 0 0,-1-1 0,-5 0 586,-2 1 0,-6 1 0,-3-1 0,1 0 0,2-1 0,6-2 233,3-1 0,3-2 0,3 0 0,2 0 528,-12-3 1,2-1-529,6 2 0,-1 0 0,8 2 0,-1-1 0,-4 2 0,31 12 0,8 4 0,5 4 0,1 6 0,2 3 0</inkml:trace>
  <inkml:trace contextRef="#ctx0" brushRef="#br0" timeOffset="274648">20568 7735 24575,'6'30'0,"0"-1"0,7 7 0,6 8 0,3-1 0,1-14 0,1-8 0,-22-21 0,-15-14 0,-1-11 0,-2-9 0,2 2 0,-1 2 0,6-3 0,10-13 0,8-8 0,6 12 0,3 19 0,6 6 0,15 0 0,7 2 0,-4 7 0,-14 7 0,-1 5 0,13 3 0,-4 1 0,-7-4 0,-5 5 0,0 1 0,9-5 0,13 9 0</inkml:trace>
  <inkml:trace contextRef="#ctx0" brushRef="#br0" timeOffset="276377">20759 6352 24575,'0'-15'0,"0"5"0,0 2 0,0 7 0,-1-1 0,1 6 0,-1-2 0,1 3 0,0-3 0,0 21 0,1-5 0,-1 12 0,1 9 0,0-3 0,0-2 0,-2 2 0,-3 6 0,-2 8 0,-1 0 0,1-8 0,1-3 0,-3-2 0,-3 5 0,-4 3 0,3-12 0,0-12 0,-2 1 0,11-23 0,6-11 0,14-21 0,13 10 0,10-2 0,0 2 0,-12 5 0,0 1 0,4 0-526,5 2 1,6 0 0,3 0 0,-1 3 0,-6 2 525,-2 3 0,-4 3 0,2 2 0,14 0 0,3 2 0,-8 5 0,-16 3 0,-6 5 0,2 13 0,-9 5 0,-17-5 0,-6-1 0,-6 7 0,-7 1 0,-7-2 0,-7 1 0,1-4 0,-1-2 0,-2 0 0,6-5 0,-5 2 0,2-1 0,5-5 0,-18-2 0,17-8 0,0 0 0</inkml:trace>
  <inkml:trace contextRef="#ctx0" brushRef="#br0" timeOffset="276601">20872 6379 24575,'47'-14'0,"0"-1"0,0 0 0,0 1 0,0-1 0,0 0 0,-12 8 0,-6 2 0,7-1 0,10-4 0,-1 0 0,1 0 0,-1 0 0,1 0 0,-1 0 0,1-1 0</inkml:trace>
  <inkml:trace contextRef="#ctx0" brushRef="#br0" timeOffset="278153">2301 5203 24575,'0'-7'0,"0"2"0,0 2 0,-7 13 0,-11 16 0,-2 3 0,0 0 0,-1 2 0,2-4 0,12-15 0,2-5 0,5-3 0,11-11 0,25-4 0,15-4 0,-6 3 0,-17 3 0,1 2 0,8 0 0,8 0 0,-2 3 0,-12 4 0,-9 10 0,5 15 0,-26 5 0,-4 4 0,-8-6 0,-1 1 0,-9 12 0,3-21 0,0-3 0,-2-2 0,-6-9 0,8-13 0,-5-4 0</inkml:trace>
  <inkml:trace contextRef="#ctx0" brushRef="#br0" timeOffset="278521">2344 5224 24575,'0'-10'0,"8"2"0,13 8 0,17-10 0,11-7 0,-6 3 0,-15 8 0,0 0-394,15-8 1,6-2 0,-13 5 393,-17 9 289,0 2-289,22 14 0,-26-3 0,14 13 0</inkml:trace>
  <inkml:trace contextRef="#ctx0" brushRef="#br0" timeOffset="285084">4557 5890 24575,'17'42'0,"1"0"0,-8-13 0,1 3 0,2 9 0,2 5 0,-2 0 0,-4-6 0,-1 0 0,-1-3 0,1-2 0,0 0 0,4 19 0,-5-11 0,-7-35 0,-3 2 0</inkml:trace>
  <inkml:trace contextRef="#ctx0" brushRef="#br0" timeOffset="285360">4298 5933 24575,'49'-2'0,"-1"1"0,0-1 0,-14 1 0,1 1 0,7-1 0,7 0 0,0 0 0,-9 1 0,-9-1 0,-6 6 0,2 27 0,-9 8 0,-11-14 0,-9 4 0,-11 9 0,-10 9 0,-5 0 0,3-8 0,-3-5 0,-2-3 0,2-5 0,-4 4 0,0-3 0,9-10 0,5-10 0,11-3 0</inkml:trace>
  <inkml:trace contextRef="#ctx0" brushRef="#br0" timeOffset="286003">5011 6139 24575,'-31'26'0,"0"0"0,1 1 0,-1-1 0,4 6 0,5 1 0,15-7 0,25-6 0,10-7 0,10-4 0,-1-14 0,-12-23 0,-5-8 0,-6 11 0,-3 0 0,1-12 0,-4 3 0,-2 16 0,15 36 0,4 10 0,0-15 0,4 18 0,-2-10 0,-10-36 0,-4-14 0,-7-18 0</inkml:trace>
  <inkml:trace contextRef="#ctx0" brushRef="#br0" timeOffset="286200">5090 5696 24575,'21'41'0,"1"0"0,0 0 0,-1 0 0,1-1 0,-3-1 0,-3-4 0,4 3 0,1-1 0,4 6 0,1 0 0,-2-3 0,-5-8 0,-2-2 0,-4-7 0,4 2 0,-17-16 0,-7-6 0</inkml:trace>
  <inkml:trace contextRef="#ctx0" brushRef="#br0" timeOffset="286367">4698 5906 24575,'47'-4'0,"0"0"0,0 0 0,-1 0 0,1 1 0,0 0 0,-4 2 0,5-1 0,-4 0 0,6-2 0,3 0 0,1 0 0,-4 1 0,-5 1 0,4 2 0,-1-1 0,1 1 0</inkml:trace>
  <inkml:trace contextRef="#ctx0" brushRef="#br0" timeOffset="286693">5650 5727 24575,'-32'2'0,"0"1"0,6 15 0,1 9 0,4-1 0,-1 1 0,6 3 0,5 10 0,4 5 0,6-6-499,8-11 0,5-4 499,3 6 0,5-9 327,22-32-327,-21-10 83,-5-10 0,-5-3-83,-11-8 0,4-2 0,0 33 505,8 16-505,23 27 0,2-3 0,-2-6 0,7 3 0,-5-4 0,-12-7 0,0-3 0,21 8 0,-1-1 0</inkml:trace>
  <inkml:trace contextRef="#ctx0" brushRef="#br0" timeOffset="287272">4556 7094 24575,'-22'27'0,"0"0"0,24 2 0,13-2 0,10 4 0,1-7 0,5-11 0,4-4 0,1 0 0,2 1 0,-10 3 0,-14 19 0,-19 9 0,-17 0 0,0-20 0,2-14 0,7-33 0,1-6 0</inkml:trace>
  <inkml:trace contextRef="#ctx0" brushRef="#br0" timeOffset="287826">4755 6673 24575,'11'40'0,"-1"0"0,1-1 0,0 4 0,1 6 0,0 2 0,0-3 0,0-6 0,-2-4 0,-1-4 0,7 3 0,2-3 0,5 6 0,3 2 0,2-3 0,-1-6 0,-2-9 0,10-5 0,2-10-638,8-1 1,5-4 0,-9-12 637,-9-20 0,-10-13 0,-9 6 0,-4-7 0,-1 0 0,0 6 0,3-3 0,-1 3 308,-6-18 0,1 20-308,7 59 0,2 18 0,-4-16 0,1 1 0,2 3 0,1 2 0,0-5 316,8 5-316,-9-10 0,-6-15 0,-7-8 0,-39-79 0,32 53 0,2-2 0,0-7 0,1-7 0,3-1 0,3 8 0,6 6 0,5 4 0,20-16 0,2 10 0,-11 25 245,7 5 0,-39 5 0,-4 1 0</inkml:trace>
  <inkml:trace contextRef="#ctx0" brushRef="#br0" timeOffset="288016">4406 7066 24575,'46'-7'0,"0"0"0,-1-1 0,1 1 0,0 0 0,0 0 0,0 0 0,5 1 0,-7 1 0,8-1 0,-5-1 0,-1 0 0,1 0 0,0 0 0,0-1 0,0 1 0,0 0 0,0 0 0</inkml:trace>
  <inkml:trace contextRef="#ctx0" brushRef="#br0" timeOffset="288381">5511 6908 24575,'23'42'0,"1"1"0,-1-1 0,-7-10 0,4-6 0,12-9 0,9-5 0,-10-12 0,-16-18 0,-4-9 0,3-6 0,1-5 0,-5 3 0,-8-2 0,-3 5 0,1-2 0,0 70 0,4-11 0,3 5 0,3 13 0,2 7 0,0-7 0,-2-13 0,2-3 0,6 13 0,0-10 0,-12-26 0,4-23 0,-1-9 0,-3-7 0,1-2 0,0-1 0</inkml:trace>
  <inkml:trace contextRef="#ctx0" brushRef="#br0" timeOffset="288683">6032 6814 24575,'9'43'0,"-1"1"0,0 0 0,1-1 0,-1 1 0,1 4 0,0 3 0,1-11 0,3-20 0,6-31 0,1-12 0,-3-4 0,0 0 0</inkml:trace>
  <inkml:trace contextRef="#ctx0" brushRef="#br0" timeOffset="288892">6115 6438 24575,'8'49'0,"0"-1"0,1 1 0,-1 0 0,0-1 0,2-3 0,0-5 0,2 5-236,-3-4 1,1 5 0,1 2-1,1 0 1,-1-4 0,-1-8 235,7 11 0,-3-10 0,1 8 0,-13-22 0</inkml:trace>
  <inkml:trace contextRef="#ctx0" brushRef="#br0" timeOffset="289054">5736 6814 24575,'43'-3'0,"0"0"0,0 0 0,1-1 0,-1 1 0,5-1 0,1-1 0,-1 1 0,1 0 0,-1-1 0,0 1 0,0 0 0</inkml:trace>
  <inkml:trace contextRef="#ctx0" brushRef="#br0" timeOffset="289670">6340 6739 24575,'0'31'0,"0"1"0,8 12 0,3-12 0,3 3 0,0-6 0,8 3 0,13-42 0,0-14 0,-23 1 0,-3-4 0,4-9 0,1-5 0,-3 10 0,-2 11 0,0 62 0,0 7 0,0-11 0,3-3 0,7-12 0,3-29 0,-11-36 0,-5-8 0,3 4 0,-6-7 0,3 17 0,14 76 0,-9-3 0,-2-4 0,2 7 0,-3-5 0,-1 10 0,-3-10 0,-3-14 0,-5-40 0,-2-27 0,2-6 0,1 26 0,0 0 0,-1-26 0,4 9 0,7 33 0,18-2 0,-6 7 0,10-1 0,-16 6 0</inkml:trace>
  <inkml:trace contextRef="#ctx0" brushRef="#br0" timeOffset="289976">6919 6880 24575,'6'-47'0,"0"0"0,0 0 0,0 0 0,-1 2 0,0-3 0,-3 8 0,-9 20 0,-28 38 0,-4 18 0,20-17 0,2 3 0,-2 8 0,1 6 0,10-1 0,15-3 0,9-1 0,2-1-1639,1 6 1,3-2 1546,-1-6 1,4-1-1,-1-4 1,-2-7 0,-1-3-1,21 4 1</inkml:trace>
  <inkml:trace contextRef="#ctx0" brushRef="#br0" timeOffset="290352">7264 6037 24575,'31'1'0,"1"1"0,-4-1 0,0 1 0</inkml:trace>
  <inkml:trace contextRef="#ctx0" brushRef="#br0" timeOffset="290493">7381 6224 24575,'39'-13'0,"0"-1"0,-4 3 0,0-1 0</inkml:trace>
  <inkml:trace contextRef="#ctx0" brushRef="#br0" timeOffset="295316">4082 11745 24575,'-14'-2'0,"4"2"0,4-2 0,7 2 0,20-3 0,10-3 0,-1-1 0,5-1-656,-1 0 1,7-1-1,4-2 1,0 0 0,-3 0-165,-1-1 1,-1 1 0,1-2 0,6 0 628,-7 3 0,6-1 0,3-1 0,3 0 0,1 0 0,0 0 0,-2 0 0,-3 1 0,-5 1 191,6-3 0,-6 2 0,-2 0 0,3 0 0,5-1 0,-8 2 0,4 0 0,3-1 0,2-1 0,1 1 0,0 0 0,-2 0 0,-4 1 0,-3 1 0,-6 1 0,17-3 0,-10 2 0,3-1 0,2-1 0,4-2 0,-3 2 0,-13 3 1686,0 2-1686,-23 3 0,-7-1 0,-6-14 0,0-6 0</inkml:trace>
  <inkml:trace contextRef="#ctx0" brushRef="#br0" timeOffset="301944">11976 5101 24575,'-8'-8'0,"0"2"0,20 8 0,9 5 0,18 0 0,7 3 0,-12-3 0,-2 1 0,6 5 0,2 13 0,-34-2 0</inkml:trace>
  <inkml:trace contextRef="#ctx0" brushRef="#br0" timeOffset="302209">11713 5499 24575,'42'-17'0,"1"-1"0,0 3 0,-3 8 0,0 22 0,-27 19 0,-6 16 0,-3-4 0,-1-8 0,-2 1 0,-5 9 0,-1 5 0,4-12 0,8-16 0,16-33 0,4-12 0,-5-3 0,1-4 0,1-3 0,1 0 0,0-1 0</inkml:trace>
  <inkml:trace contextRef="#ctx0" brushRef="#br0" timeOffset="302488">12254 5385 24575,'36'-14'0,"0"1"0,0 0 0,0-1 0,6 2 0,4-1 0,0 0 0,-3 2 0,-7 1 0,-3 0 0,-2 2 0,8 0 0,0 0 0,0 0 0</inkml:trace>
  <inkml:trace contextRef="#ctx0" brushRef="#br0" timeOffset="302712">12470 4983 24575,'0'49'0,"1"-20"0,1 11 0,0 7 0,0 5 0,1 3 0,0 0 0,0-2 0,0-6 0,0-6 0,1 3 0,1-6 0,-1-1 0,1 8 0,-1 5 0,0-1 0,0 0 0,0 0 0,0 1 0,0-1 0,1 0 0,-1 1 0,0-1 0</inkml:trace>
  <inkml:trace contextRef="#ctx0" brushRef="#br0" timeOffset="304832">12442 5043 24575,'-10'-11'0,"-7"4"0,11-1 0,21-15 0,13-3 0,-1 10 0,3 0-1093,6-9 1,3-3 0,1 2 648,-5 8 0,0 3 0,0 0 444,2 0 0,0 0 0,2 2-68,7-2 0,1 1 0,-2 2 68,-1 4 0,-1 1 0,8-2 0,-7 3 0,-21 8 0,-13 6 0,-11 0 3276,-7 8-3251,7-1-25,-4 20 0,-2 13 0,0-2 0,2 0 0,0 5-547,2-12 1,-1 8 0,0 4 0,0 1 0,0-1 0,1-4 47,0 2 0,1-3 0,0 1 1,1 5 498,2-11 0,0 5 0,1 2 0,0 2 0,1 0 0,0-1 0,0-4 0,0-4-820,1 8 1,0-5 0,1-1 0,1 2 804,0 1 0,2 5 0,0-1 0,1-4 0,-1-8-176,3 1 0,0-7 191,6 10 0,-19-13 0,-6-25 0</inkml:trace>
  <inkml:trace contextRef="#ctx0" brushRef="#br0" timeOffset="305243">12499 5156 24575,'-11'6'0,"10"-5"0,18-7 0,23-11 0,-4 1 0,2-1 0,-8 6 0,1 0 0,15-3 0,-2 4 0,-9 9 0,9 1 0,-32 8 0</inkml:trace>
  <inkml:trace contextRef="#ctx0" brushRef="#br0" timeOffset="305490">12788 4925 24575,'-2'44'0,"0"-12"0,-6 7 0,-3 9 0,-1-6 0,0-14 0,-2-1 0,-9 19 0,-3-6 0,-15-24 0,1-7 0</inkml:trace>
  <inkml:trace contextRef="#ctx0" brushRef="#br0" timeOffset="305674">12422 5304 24575,'-31'7'0,"-1"-1"0,26 7 0,53-9 0,-8-11 0,11-5 0,1-3 0,-6 2 0,-9 2 0,-4 0 0,4-1 0,10-5 0,5-2 0,-1-1 0,-11 4 0,-13 2 0,-4 3 0,24-4 0</inkml:trace>
  <inkml:trace contextRef="#ctx0" brushRef="#br0" timeOffset="306191">12708 5504 24575,'-2'44'0,"0"0"0,0 2 0,0-86 0,8 6 0,2 0 0,6-7 0,16 30 0,2 11 0,-11 26 0,3 2 0,-6 5 0,-21 0 0,-8 1 0,1-2 0,-4-1 0,-15 5 0,-2-4 0,11-13 0,0-4 0,-7 0 0,5-11 0,20-51 0,6 12 0,-1-1 0</inkml:trace>
  <inkml:trace contextRef="#ctx0" brushRef="#br0" timeOffset="306541">13482 5083 24575,'1'46'0,"1"0"0,0 0 0,-1 0 0,1 0 0,-1 0 0,1 0 0,0-6 0,0-7 0,1 6 0,0 5 0,1 13 0,0 6 0,1-1 0,1-7 0,2-14 0,2-20 0,10-22 0,4-32 0</inkml:trace>
  <inkml:trace contextRef="#ctx0" brushRef="#br0" timeOffset="306876">13574 4948 24575,'46'-12'0,"0"0"0,0 0 0,0 0 0,-3 0 0,1 0 0,-2 0 0,-2-1 0,3-2 0,-2 0 0,-4 0 0,3-3 0,-1 7 0,-4 14 0,2 7 0,-9 5 0,-11 7 0,-6 7 0,0 4 0,-1 8 0,-2 1 0,-1-2-1004,-2 1 1,-3-1-1,0 1 1004,0-1 0,1 1 0,0 3 0,0 1 0,0 1 0,1 4 0,0 1 0,1-3 0,-2-4 0,0 1 0,0-5 0,1 3 0,1 5 0,1 7 0,-2-6 0,-4-13 0,-13-10 0,-7-18 0</inkml:trace>
  <inkml:trace contextRef="#ctx0" brushRef="#br0" timeOffset="307073">13621 5405 24575,'48'-14'0,"0"0"0,-1 1 0,1-1 0,-16 8 0,0 0 0,13-7 0,0 0 0,0 0 0,-1 0 0</inkml:trace>
  <inkml:trace contextRef="#ctx0" brushRef="#br0" timeOffset="307245">13644 5668 24575,'4'-6'0,"18"-11"0,13-8 0,-1 2 0,0 2 0,2 0 0,-5 1 0,4-3 0,-1 1 0,-4 2 0,2 0 0,-3 3 0,-4 1 0,1 0 0</inkml:trace>
  <inkml:trace contextRef="#ctx0" brushRef="#br0" timeOffset="307414">13794 5104 24575,'4'42'0,"-1"-1"0,1 1 0,0-1 0,0-4 0,1-2 0,0 4 0,-1 2 0,1 7 0,1 2 0,0-2 0,0-5 0,3 2 0,1-4 0,-1-1 0,-1 2 0,1 0 0,-1 0 0</inkml:trace>
  <inkml:trace contextRef="#ctx0" brushRef="#br0" timeOffset="308028">14923 5139 24575,'38'-22'0,"0"0"0,0-1 0,0 1 0,0 0 0,0 0 0,3 0 0,1-2 0,-2 2 0,-5 3 0,-8 3 0,7-4 0,-13 6 0</inkml:trace>
  <inkml:trace contextRef="#ctx0" brushRef="#br0" timeOffset="308372">15138 4755 24575,'3'45'0,"3"-8"0,3 7 0,-1-3 0,-1 1 0,1 1-693,-1-8 0,1 3 0,0 2 1,-1-2 692,-3 9 0,-1-2 0,-1 0 0,1-8 0,0 0 0,-2 2 0,-3 3 0,-1 3 0,-2 0 0,0-7 0,-1 7 0,-5-20 231,-13-46 0,1-16-231,11-9 0,10 9 0,3-11 0,3 1 0,4 13 0,24 4 276,2 10 0,0 4-276,-2 11 0,-2 9 0,-20 7 0</inkml:trace>
  <inkml:trace contextRef="#ctx0" brushRef="#br0" timeOffset="308612">14672 5348 24575,'8'43'0,"-1"-1"0,1 1 0,-1-1 0,1 1 0,-1 0 0,1-1 0,3-3 0,2-7 0,6 3 0,4 3 0,8 7 0,3 2 0,3-4 0,-1-9 0,-2-15-1093,4-18 1,0-15 0,3-3 818,-4 4 1,4-2 0,1-2 0,-2 0 0,-4-1 0,5-5 0,-4-1 0,-1 0 0,0 0 0,0 0 0,0 0 0</inkml:trace>
  <inkml:trace contextRef="#ctx0" brushRef="#br0" timeOffset="308825">15910 4789 24575,'43'1'0,"-1"0"0,1-1 0,-1 1 0,1 0 0,-12 2 0,1 0 0,12-1 0,-1 0 0,1 0 0,0 0 0,0 1 0</inkml:trace>
  <inkml:trace contextRef="#ctx0" brushRef="#br0" timeOffset="309026">15688 5229 24575,'40'-14'0,"1"0"0,-1 0 0,0-1 0,1 1 0,-1 0 0,2-1 0,2 0 0,-3 1 0,-2 1 0,-7 3 0,6-2 0,-6 2 0,-7 4 0,1 0 0</inkml:trace>
  <inkml:trace contextRef="#ctx0" brushRef="#br0" timeOffset="309207">16047 5019 24575,'1'43'0,"-1"-1"0,0 0 0,0 1 0,1 3 0,-1-1 0,2 7 0,1-11 0,1 5 0,1 4 0,1 2 0,-1-2 0,1-2 0,-1-6-575,1 3 1,-1-5 0,1-1 0,0 4 574,1-2 0,1 5 0,0 2 0,0-3 0,0-5 0,-1-11 0,9 10 0,-6-25 0</inkml:trace>
  <inkml:trace contextRef="#ctx0" brushRef="#br0" timeOffset="309420">15994 5284 24575,'-18'20'0,"0"0"0,2 1 0,4 6 0,2 12 0,4 8 0,5-7 0,3-6 0,10-13 0,19-24 0,13-19 0,-3-4 0,-11 0 0,-4-4 0,2-6-188,-5 6 1,3-5-1,0-2 1,-1-1-1,-1 2 1,-3 2 0,3-9-1,-3 2 1,-2 0-1,0-1 1,-1 0-1,1 0 1</inkml:trace>
  <inkml:trace contextRef="#ctx0" brushRef="#br0" timeOffset="309719">16511 4771 24575,'8'36'0,"-1"0"0,-2 2 0,1-15 0,1-36 0,-2-19 0,-1 6 0,2-3 0,6-17 0,2 2 0,0 2 0,28 18 0,-32 51 0,-1 4 0,-4 3 0,-10-3 0,-7 0 0,-10 4 0,-2-2 0,9-11 0,-2-3 0,-7-1 0,3-10 0,13-22 0,0-6 0</inkml:trace>
  <inkml:trace contextRef="#ctx0" brushRef="#br0" timeOffset="309947">16294 5301 24575,'47'-9'0,"-1"-1"0,0 1 0,0-1 0,0 0 0,-12-4 0,1-1 0,5 4 0,1 0 0,0 0 0,-1 1 0,1-1 0,0 0 0</inkml:trace>
  <inkml:trace contextRef="#ctx0" brushRef="#br0" timeOffset="310361">16664 5344 24575,'0'33'0,"0"0"0,4 14 0,-1-15 0,3 3 0,3 13 0,1-2 0,0 1 0,-3-3 0,-9-14 0,-18-39 0,-4-12 0,5 1 0,0-3 0,-10-13 0,2-2 0,11 9 0,5 1 0,11-17 0,11 24 0,34 26 0,-24 26 0,-7-2 0,-6 6 0,-14-1 0,-10 5 0,-1 1 0,3-6 0,3-1 0,2-1 0,-2 8 0,1 3 0,12-17 0,20-27 0,9-12 0,12-3 0,2-4 0,-11 2 0,1-2 0,-1-1 0,1-5 0,-1 0 0,1 1 0</inkml:trace>
  <inkml:trace contextRef="#ctx0" brushRef="#br0" timeOffset="310613">17120 4964 24575,'24'41'0,"0"0"0,0 0 0,1-1 0,-1 3 0,1 2 0,-2-4 0,-7-8 0,-3 3 0,-8-20 0,-24-50 0</inkml:trace>
  <inkml:trace contextRef="#ctx0" brushRef="#br0" timeOffset="310936">17228 5061 24575,'42'-9'0,"-1"0"0,1 0 0,-2 5 0,2 1 0,-2 1 0,-6 3 0,-1 1 0,-10 8 0,-12 31 0,-18 7 0,-13-22 0,-12-2 0,3-2 0,-7 4 0,-3 0 0,3-2 0,6-5 0,-7 2 0,18-9 0,22-12 0,21-9 0,12-6 0,-3 3 0,7-3 0,2 0 0,-2-1 0,-8 2 0,-2-3 0,-2 0 0,4 1 0,-1 0 0,1 1 0</inkml:trace>
  <inkml:trace contextRef="#ctx0" brushRef="#br0" timeOffset="311151">17357 4452 24575,'6'48'0,"0"-1"0,0 1 0,0 0 0,0-1 0,0 1 0,0 0 0,0 0 0,0-1 0,0 1 0,0 0 0,0-1 0,1 2 0,-1 1 0,0 2 0,1 0 0,-1 0 0,1-1 0,-1 0 0,0-3 0,0-1 0,-1-3 0,0-4 0,0-3 0,2 17 0,-2-9 0,1-2 0,-1 3 0,0 1 0,1 0 0,-1 0 0,0-1 0,0 1 0</inkml:trace>
  <inkml:trace contextRef="#ctx0" brushRef="#br0" timeOffset="311836">18234 4543 24575,'-14'41'0,"0"0"0,0 0 0,0 0 0,11 6 0,5-1 0,7-15 0,17-18 0,5-14 0,-2-2 0,-14 5 0,-29 18 0,-11 19 0,7-12 0,-1 4 0,1-2 0,3-4 0,1 0 0,-5 7 0,6-2 0,22 0 0,-1-6 0,1 4 0,0 4 0,-2-4 0,-1 3 0,-1 10 0,1 8 0,0-10 0,3 8 0,1 2 0,-1-1 0,-1-7 0,0-4 0,-1-4 0,1 3 0,3 14 0,2 9 0,0-10 0,-2-28 0,2-47 0,-9 1 0,0 0 0</inkml:trace>
  <inkml:trace contextRef="#ctx0" brushRef="#br0" timeOffset="312568">18508 4501 24575,'23'33'0,"0"0"0,0 0 0,7-31 0,-6-14 0,-21-14 0,-6-8 0,9-10 0,3-5 0,1 8 0,7-1 0,15 51 0,-1 17 0,-21 3 0,-4 6-1093,3 4 1,0 4 0,-6-1 258,-6-5 0,-5-2 0,-5-1 1340,-9-2 1,-5-1 0,2-7-507,-11 0 487,9-41 0,6-14-487,22-5 0,11-3 0,5 0 0,6-2 0,-2 8 0,12-1 0,-4 11 0,-6 11 0,-17 30 0,-10 12 0,-8 1 0,-4 0 0,-6 11 1550,6-20 0,0-5-1550,5-10 185,10-7-185,20-4 0,-10 2 0,10 4 0,-16 15 0,-6 13 0,-10 4 0,-2 0 0,3 1 0,-3-8 0,1-5 0,12-17 0,17-25 0,3 8 0,5-19 0,-4 10 0</inkml:trace>
  <inkml:trace contextRef="#ctx0" brushRef="#br0" timeOffset="312785">18410 5310 24575,'41'-12'0,"1"0"0,-1 0 0,1 0 0,-1 0 0,7 0 0,0-2 0,-6 0 0,6-4 0,3-2 0,-4 1 0,-10 1 0,-4-5 0,-1 1 0</inkml:trace>
  <inkml:trace contextRef="#ctx0" brushRef="#br0" timeOffset="313126">18775 4960 24575,'8'42'0,"0"0"0,0 0 0,0 0 0,0-1 0,-1 0 0,-1-3 0,2 6 0,-1-4 0,2 7 0,1 5 0,0 1 0,0-1 0,-2-4 0,-1-7-1093,1 8 1,-2-6 0,0 1 272,0-1 1,2 3 0,-2-3 0,-3-8 2412,-10 14-1593,-17-52 0,10-23 0,1-17 0,1-7 0,1 7 0,0 8 0,0 3 0,2-4-248,1-10 0,0-6 0,4 2 0,6 9 248,10 10 0,7 5 0,5 0 0,4 3 0,4 4 0,1 1 0</inkml:trace>
  <inkml:trace contextRef="#ctx0" brushRef="#br0" timeOffset="313667">19127 4919 24575,'36'-29'0,"0"0"0,0 0 0,-8 33 0,-2 13 0,3 10 0,-10 2 0,-20 7 0,-8 6 0,4-3 0,-2 6 0,3-4 0,8-15 0,23-18 0,6-24 0,10-13 0,-6 2 0,-12 11 0,0-2 0,7-9 0,3-5 0,-12 9 0,-17 14 0,-5 8 0</inkml:trace>
  <inkml:trace contextRef="#ctx0" brushRef="#br0" timeOffset="313932">19451 5200 24575,'9'43'0,"0"1"0,0-1 0,0 0 0,0 0 0,0 0 0,-5 5 0,-3 1 0,-3-9 0,-6-20 0,-33-45 0,13-1 0,0 1 0,0-1 0</inkml:trace>
  <inkml:trace contextRef="#ctx0" brushRef="#br0" timeOffset="314162">19290 5434 24575,'49'-2'0,"-1"1"0,1-1 0,-6 1 0,-2 1 0,-10 7 0,-8 23 0,-24 0 0,-7 7 0,0-4 0,3-8 0,0 0 0,-16 25 0,13-14 0,37-42 0,10-16 0,-7 1 0,1-5-65,-5 5 0,3-2 0,0-2 0,-1 1 0,2-5 0,-1-1 1,-1-1-1,-3 0 0,1 1 0,0-1 0</inkml:trace>
  <inkml:trace contextRef="#ctx0" brushRef="#br0" timeOffset="314331">19954 4924 24575,'-3'35'0,"15"0"0,6 6 0,-2-4 0,-6-12 0,0 1 0,10 8 0,-1 1 0,1 0 0</inkml:trace>
  <inkml:trace contextRef="#ctx0" brushRef="#br0" timeOffset="314529">20152 4600 24575,'6'49'0,"1"0"0,-1-1 0,0 1 0,0 0 0,0 0 0,1-1 0,-2-1 0,-1-6 0,1 0 0,0 7-219,1-6 1,0 7-1,1 3 1,1 2-1,-1-1 1,1-2-1,-2-5 1,0-6-1,1 8 1,-1-7 0,0 0-1,0-1 1,1-1-1,-1 1 1</inkml:trace>
  <inkml:trace contextRef="#ctx0" brushRef="#br0" timeOffset="314879">20696 4447 24575,'-24'32'0,"0"-1"0,1 1 0,-1-1 0,-9 7 0,7 2 0,-1 0 0,0 1 0</inkml:trace>
  <inkml:trace contextRef="#ctx0" brushRef="#br0" timeOffset="315031">20677 4796 24575,'0'42'0,"-1"1"0,1 0 0,0-1 0,-1 1 0,1 6 0,0-1 0,-1 0 0,1-1 0,0 1 0,0 0 0,0-1 0,0-7 0,0 3 0,0-3 0,0 4 0,0 3 0,-4-24 0,0-25 0</inkml:trace>
  <inkml:trace contextRef="#ctx0" brushRef="#br0" timeOffset="315195">20761 4654 24575,'44'-13'0,"1"1"0,0-1 0,-7 4 0,5 0 0,0 0 0,-2 1 0,-6 1 0,8-3 0,-2 2 0,5-1 0,-1 1 0,1 0 0</inkml:trace>
  <inkml:trace contextRef="#ctx0" brushRef="#br0" timeOffset="316015">21112 4304 24575,'-2'46'0,"1"-1"0,-1 0 0,0 1 0,0-1 0,1 1 0,-1-1 0,0 0 0,0 1 0,0 0 0,1-6 0,-1 0 0,1 7 0,-1-6 0,1 11 0,-1 5 0,0 2 0,1-1 0,0-6 0,0-8 0,2-13 0,0-17 0,1-12 0,-1-27 0,-2-27 0,1 0 0,2 5 0,0-1 0,1-2-820,-1 0 1,1-4 0,1 2 0,0 9 510,1 7 1,1 6 308,8-17 449,2 63 0,2 11-449,2 11 0,-8-6 0,2 9 0,0 2 0,-5-8 0,-2-6 0,-5-1 0,-2 10 0,-3 3 0,-5-18 0,-9-29 0,3-23 0,21 8 2996,32-6-2996,-13 24 0,3 12 0,-19 10 0,-24 22 0,-10 7 0,7-20 0,-3 1 0,-4 2 0,-5 4 0,-2 0 0,4-7 0,-2-6 0,0-2 0,-3 3 0,-2 2 0,6-7 0,3-6 0,-4 9 0,28-20 0,27 3 0,16-2 0,-5-1 0,4 0-485,-10 0 1,2 0 0,3 0 484,2-1 0,4 1 0,0-1 0,-2 0-1093,3 1 1,-2 0 0,2-1 1088,-5 1 0,2-1 1,-2 0-1,-2 0 4,11 0 0,-7 0 0,7 0 0,-16 0 0,-50-3 0,-10 0 0</inkml:trace>
  <inkml:trace contextRef="#ctx0" brushRef="#br0" timeOffset="330318">24406 5061 24575,'-2'-8'0,"0"4"0,2 35 0,2 19 0,0-23 0,1 2-370,-2 8 0,0 4 0,1-3 370,2-3 0,2-4 363,5 11-363,-5-20 36,2-44 1,-10-23 0,1 10 0,-1 0 0</inkml:trace>
  <inkml:trace contextRef="#ctx0" brushRef="#br0" timeOffset="330649">24425 4974 24575,'36'-6'0,"0"0"0,1 0 0,11-2 0,-1 5 0,-5 15 0,-4 4 0,1 5 0,-11 4 0,-10 2 0,-26 12 0,-16-21 0,-10-2 0,3-2 0,4 1 0,-1-4 0,-7-8 0,-5-4 0,9-6 0,6-20 0,11-16 0,34 16 0,8 4 0,3 0 0,3 8 0,0 4 0,-2 11 0,-11 7 0,-9 12 0,-6 9 0</inkml:trace>
  <inkml:trace contextRef="#ctx0" brushRef="#br0" timeOffset="330967">23717 5760 24575,'44'-21'0,"1"0"0,-1 0 0,0 1 0,1-1 0,-1 0 0,0 1 0,1-1 0,-1 0 0,1 1 0,-1-1 0,-1 1 0,1 0 0,0-1 0,-1 0 0,1 1 0,-2 1 0,-1 1 0,-2 2 0,-2 1 0,-2 3 0,19-2 0,-5 5 0,-4 2 0,-4 0 0,7-1 0,-5 2 0,13-2 0,-21 7 0,-37 7 0</inkml:trace>
  <inkml:trace contextRef="#ctx0" brushRef="#br0" timeOffset="331299">24557 5715 24575,'-2'36'0,"0"1"0,-1 0 0,2-4 0,-1 1 0,0 9 0,-1 4 0,0-8 0,1-4 0,34-50 0,9-16 0,-16 9 0,3-5 0,-2 2 0,5-6 0,3-3 0,1 0 0,-4 3 0,-4 6 0,6-4 0,-3 3 0,10-12 0,2-4 0,-23 23 0,-41 43 0,-12 2 0,4-1 0,1 0 0</inkml:trace>
  <inkml:trace contextRef="#ctx0" brushRef="#br0" timeOffset="331670">24327 5690 24575,'-13'45'0,"1"-1"0,-1 0 0,1 1 0,0-1 0,0-13 0,1 0 0,0 9 0,-2 13 0,0 1 0,2-13 0,5-24 0,4-33 0,13-30 0,8 21 0,8 15 0,10 4 0,-1 4 0,3 6 0,5 5 0,-4-2 0,9 2 0,5 2 0,0 0 0,-3 0 0,-7-2-534,0 0 1,-5-1-1,5 2 534,-6 0 0,7 2 0,1 0 0,0 0 0,-7-3 0,-8-5 0,15-10 0,1 0 0</inkml:trace>
  <inkml:trace contextRef="#ctx0" brushRef="#br0" timeOffset="332192">25860 5183 24575,'48'-6'0,"0"0"0,1 0 0,11-4 0,-22 11 0,-47 20 0,-21 11 0,-7 3 0,6-5 0,-3 0 0,0 2 0,8-6 0,-4 5 0,0 2 0,2 0 0,6-2 0,5 4 0,4 0 0,4-3 0,3-1 0,4-1 0,4 13 0,0 0 0</inkml:trace>
  <inkml:trace contextRef="#ctx0" brushRef="#br0" timeOffset="332478">26049 5692 24575,'-7'40'0,"1"0"0,3-35 0,8-32 0,7-19 0,-4 10 0,2-1 0,1 2-1639,9-1 1,3 3 1551,1 4 0,3 1 289,2 6 0,2 1 1,-3 4-203,15-7 0,-11 15 0,-8 9 0,-26 30 0</inkml:trace>
  <inkml:trace contextRef="#ctx0" brushRef="#br0" timeOffset="332846">25891 6128 24575,'-4'2'0,"3"-33"0,8-17 0,5 21 0,3-1 0,-1-12 0,1-5 0,8 6 0,17 13 0,9 7 0,-4 2 0,-4-4 0,0 6 0,0 14 0,2 6 0,-10 6 0,-11 28 0,-17-1 0,-10 3 0,-6-8 0,-7-1 0,-4 7 0,-7-4 0,0-17 0,-5-4 0,2-2 0,1 2 0,2-6 0,-9-11 0,10-11 0,25-10 0,9-6 0,4-6 0,0 0 0</inkml:trace>
  <inkml:trace contextRef="#ctx0" brushRef="#br0" timeOffset="333471">26870 4933 24575,'44'-5'0,"-1"1"0,0 0 0,-12 0 0,2 2 0,4-3 0,8 0 0,-2 3 0,-12 9 0,-11 21 0,-15 4 0,-11-9 0,-8 1 0,-12 13 0,-9 5 0,1-7 0,-2-10 0,1-4 0,-12 10 0,18-12 0,33-23 0,29-11 0,11-3 0,-11 4 0,1-1 0,-4 0 0,2-2 0,-3 1 0,-5 2 0,0-1 0</inkml:trace>
  <inkml:trace contextRef="#ctx0" brushRef="#br0" timeOffset="333723">26784 5085 24575,'-4'47'0,"1"0"0,-1 1 0,1-1 0,0 0 0,-1 1 0,1-1 0,0 0 0,-1 1 0,1-1 0,-1 2 0,1 1 0,-1 0 0,0 0 0,1-2 0,0 0 0,2-2 0,0-2 0,3-3 0,2 9 0,2-4 0,1-2 0,1-3 0,0-2 0,0 5 0,0-4 0,6-6 0,14 4 0,1-21 0,-7-59 0,-1-1 0</inkml:trace>
  <inkml:trace contextRef="#ctx0" brushRef="#br0" timeOffset="333883">27173 5336 24575,'0'47'0,"5"-4"0,2 9 0,0-7 0,-3-17 0,2-2 0,3 13 0,-1 0 0,1-1 0</inkml:trace>
  <inkml:trace contextRef="#ctx0" brushRef="#br0" timeOffset="334220">27374 5226 24575,'-9'24'0,"0"0"0,-10 18 0,-5 7 0,2-8 0,3-15 0,0-1 0,-4 13 0,-3 5 0,5-24 0,4-46 0,4-13 0,-2 6 0,4-4 0,9 2 0,25 17 0,-5 11 0,23 0 0,-9 8 0,-2 0 0,5 10 0,-19 8 0,-11 10 0,-18 6 0</inkml:trace>
  <inkml:trace contextRef="#ctx0" brushRef="#br0" timeOffset="334371">26861 5640 24575,'39'0'0,"-10"-10"0,7-7 0,2-1 0,-3 3 0,-1 3 0,-2 3 0,3-3 0,3-4 0,3-4 0,-1 1 0,-6 5 0,-3 4 0,-1 1 0</inkml:trace>
  <inkml:trace contextRef="#ctx0" brushRef="#br0" timeOffset="334834">27033 5875 24575,'-5'6'0,"5"5"0,1 19 0,0 18 0,1 5 0,0-9 0,0 0 0,0 0-820,-1 1 1,0 8 0,0-2 0,1-10 120,-1-11 0,4-6 699,22 1 0,1-30 0,9-11 0,2-5 0,-4 1 0,-2 1 0,-4-1 0,3-7 0,-3-3 0,4-7 0,1-5 0,-1-1 0,-4 2 0,-5 5 0,-4-1 0,-5 4 0,-2-4 0,2-2 0,2-6 0,-7 5 0,-12 14 664,-29 16 0,-6 14-664,13 5 0,-1 6 0,-5-2 0,-3 3 0,5 5 0,8 9 0,6 6 0,4-2 0,-3-1 0,11-1 0,20 2 0,13 0 0,1-6 0,3-10 0,4-5 0,-5-5 0,5 0 0,1-2 0,-3-2 0,13-5 0,-2-3 0,-15-1 0,1 1 0,0 0 0</inkml:trace>
  <inkml:trace contextRef="#ctx0" brushRef="#br0" timeOffset="335088">28117 5093 24575,'36'8'0,"0"0"0,0 0 0,5 5 0,-1-4 0,1-1 0,-1 1 0</inkml:trace>
  <inkml:trace contextRef="#ctx0" brushRef="#br0" timeOffset="335275">27813 5783 24575,'39'-15'0,"0"0"0,0 0 0,0 0 0,-5 1 0,-2 1 0,5-1 0,-2 2 0,7-1 0,3 0 0,1-1 0,0 1 0,-3 1 0,-6 2 0,9-3 0,-6 3 0,2 0 0,-2 4 0,0 0 0,-1-1 0,1 1 0</inkml:trace>
  <inkml:trace contextRef="#ctx0" brushRef="#br0" timeOffset="335482">28274 5326 24575,'2'44'0,"1"-1"0,0 1 0,-1 0 0,1-1 0,0 1 0,-1 0 0,-1 2 0,0 1 0,3 2 0,0 0 0,0 0 0,0 0 0,0 0 0,0 0 0</inkml:trace>
  <inkml:trace contextRef="#ctx0" brushRef="#br0" timeOffset="335662">28482 5350 24575,'0'44'0,"-1"1"0,1 0 0,-1 0 0,1 0 0,1 1 0,0-4 0,1 8 0,0-13 0,0 6 0,1 5 0,-1 2 0,1 1 0,0 0 0,0-4 0,0-4 0,1-6 0,1 11 0,1-7 0,1 2 0,2 6 0,0-1 0,-1 0 0,1 0 0</inkml:trace>
  <inkml:trace contextRef="#ctx0" brushRef="#br0" timeOffset="336291">29139 5005 24575,'8'37'0,"-1"0"0,6 10 0,-4-13 0,3 9 0,0 0 0,-3-8 0,0-9 0,-1-2 0,4 21 0,-3-9 0,-9-31 0</inkml:trace>
  <inkml:trace contextRef="#ctx0" brushRef="#br0" timeOffset="336490">28723 5366 24575,'46'-17'0,"1"-1"0,-1 0 0,0 0 0,1 0 0,-1 0 0,0 0 0,-3 2 0,-6 3 0,7-4 0,2-1 0,-1 0 0,1 0 0,-1 0 0,1 0 0,-1 0 0,1 0 0,-1 0 0</inkml:trace>
  <inkml:trace contextRef="#ctx0" brushRef="#br0" timeOffset="336719">29616 4772 24575,'-12'43'0,"1"0"0,-1-1 0,1 1 0,0-1 0,-1 1 0,1 0 0,-2 1 0,1 1 0,0 0 0,-1-3 0,-1-5 0,0-6 0,-13 1 0,0 0 0</inkml:trace>
  <inkml:trace contextRef="#ctx0" brushRef="#br0" timeOffset="336919">28873 5698 24575,'41'-22'0,"-1"0"0,1 0 0,0-1 0,-1 1 0,2 2 0,-4 2 0,7-1 0,-4 1 0,6-1 0,4-2 0,-1 2 0,-4 4 0,-9 6-706,5 6 1,-6 8 705,7 10 0,-15 9 0,-36 2 0,-13 4 0,-2 1 0,1 0 0</inkml:trace>
  <inkml:trace contextRef="#ctx0" brushRef="#br0" timeOffset="337114">29339 5641 24575,'1'46'0,"0"0"0,0 1 0,0-1 0,1 0 0,-1 0 0,0 0 0,0 1 0,2 4 0,1 4 0,0 0 0,1-2 0,1-5 0,1-5 0,1-10 0,6 1 0,3-9 0,8 1 0,0 1 0</inkml:trace>
  <inkml:trace contextRef="#ctx0" brushRef="#br0" timeOffset="337356">30333 4887 24575,'-4'44'0,"1"-1"0,0 1 0,-1-1 0,1 1 0,0 0 0,-2 3 0,0 2 0,0-2 0,0-4 0,0-7 0,-2 0 0,-2-5 0,0-4 0,0 0 0</inkml:trace>
  <inkml:trace contextRef="#ctx0" brushRef="#br0" timeOffset="337455">30358 5161 24575,'25'-32'0,"0"-1"0,1 1 0,3-1 0,1 2 0,-5 11 0,-2 13 0,10 7 0</inkml:trace>
  <inkml:trace contextRef="#ctx0" brushRef="#br0" timeOffset="337815">30055 5822 24575,'23'-33'0,"0"0"0,3 3 0,6-4 0,1 1 0,-3 3 0,-2 3 0,-3 4 0,5-2 0,8-2 0,5-3 0,0 4 0,-7 9 0,-9 11 0,-2 7 0,8 3 0,-11 8 0,-32 20 0,-22 13 0,0-6 0,2-12 0,-4-1-820,5 0 1,-5 5 0,-1-3 0,1-8-432,-12-9 1,2-9 1250,7 3 0,4-7 286,9-12 0,8-6 0,23-15 1,11 1-1,1 0 0</inkml:trace>
  <inkml:trace contextRef="#ctx0" brushRef="#br0" timeOffset="338106">29823 6098 24575,'46'-5'0,"0"0"0,0 0 0,0 0 0,0 0 0,0 0 0,0 0 0,0 0 0,0 0 0,0 0 0,1 0 0,2-1 0,2 1 0,0-1 0,-1 1 0,-2-1 0,-2 0 0,-3-1 0,-6 0 0,-4 0 0,7-6 0,-9 0 0,2-2 0,12-4 0,1-1 0,0 1 0</inkml:trace>
  <inkml:trace contextRef="#ctx0" brushRef="#br0" timeOffset="340046">26489 7195 24575,'-8'0'0,"1"0"0,6 0 0,22-7 0,25-7 0,-3 1 0,-11 2 0,1-1-519,7-1 1,7-2-1,0-1 1,-7 2 518,-4-2 0,-3 1 99,8 1 1,-7 0 0,-15 1-1,-10 8 1</inkml:trace>
  <inkml:trace contextRef="#ctx0" brushRef="#br0" timeOffset="340270">26807 6843 24575,'-2'45'0,"0"-1"0,0 1 0,-1 0 0,1-1 0,1 3 0,-1 3 0,1 3 0,1 0 0,-1-1 0,0-4 0,0-4-736,-1 0 1,0-6 0,1 0-1,1 4 736,1 3 0,0 5 0,2 3 0,-1-2 0,2-5 0,-1-10 0,3 0 0,1-6 0,6 0 0,-1 0 0</inkml:trace>
  <inkml:trace contextRef="#ctx0" brushRef="#br0" timeOffset="340450">26747 7326 24575,'-32'36'0,"-1"0"0,0 0 0,0 0 0,1-1 0,-1 1 0,-2 3 0,-2 0 0,2-1 0,5-2 0,5-5 0,4 9 0,6-7 0,-2 6 0,17-12 0</inkml:trace>
  <inkml:trace contextRef="#ctx0" brushRef="#br0" timeOffset="340618">26806 7479 24575,'28'-7'0,"0"1"0,9 4 0,7 3 0,1 0 0,-8 1 0,-6 0 0,0 1 0,15 3 0,0 0 0,0 0 0</inkml:trace>
  <inkml:trace contextRef="#ctx0" brushRef="#br0" timeOffset="341018">26757 7878 24575,'-11'30'0,"1"0"0,-1 18 0,6-17 0,9-37 0,15-12 0,15-10 0,4-5 0,-6 2 0,-8 2 0,-3 1 0,5-2-286,3 0 0,7-5 1,1 1-1,-1 7 0,-7 13 286,0 14 0,-6 13 0,-5 16 0,-6 12 0,-6-1 0,-10 4 0,-6 0 116,2 0 0,-1 2 0,-5-5-116,-14 3 0,-2-10 0,-2-6 0,-7-2 0,30-43 0,10-20 0,7-6 0,3 7 0,3-1 0,2-3 0,-1 0 0,1 0 0</inkml:trace>
  <inkml:trace contextRef="#ctx0" brushRef="#br0" timeOffset="342059">26645 8466 24575,'-11'-4'0,"9"1"0,39-1 0,20 1 0,-16-2 0,4-1-219,-9 1 1,7-1-1,3-2 1,2 1-1,-3-1 1,-6 0-1,8-3 1,-5 0-1,2-1 1,-4 1 0,0 0-1,0 0 1,0 0-1,-1 1 1</inkml:trace>
  <inkml:trace contextRef="#ctx0" brushRef="#br0" timeOffset="342402">27709 7022 24575,'3'-9'0,"19"-4"0,19-3 0,4-1 0,-7 5 0,-9 4 0,1 0 0,12-5 0,0-1 0,0 1 0,1 0 0</inkml:trace>
  <inkml:trace contextRef="#ctx0" brushRef="#br0" timeOffset="342584">28020 6830 24575,'-9'24'0,"-1"1"0,4 7 0,2 7 0,1 3 0,0-4 0,0-1 0,0-2 0,1 3 0,1 5 0,-1 4 0,0 0 0,1-5 0,0-8 0,1-1 0,-1 1 0</inkml:trace>
  <inkml:trace contextRef="#ctx0" brushRef="#br0" timeOffset="342758">27585 7343 24575,'35'-17'0,"0"0"0,0 1 0,0-1 0,10-5 0,-1-1 0,1 3 0,-5 7 0,-1 2 0,-3 1 0,2-2 0,-3 3 0,-3 9 0,0 0 0</inkml:trace>
  <inkml:trace contextRef="#ctx0" brushRef="#br0" timeOffset="343002">27541 7614 24575,'31'-14'0,"1"0"0,-1 0 0,-1 1 0,2 0 0,4-3 0,7-2 0,0 2 0,-9 6 0,11 14 0,-52 18 0,-18 12 0,-7 5 0,5-6 0,-1 6 0,-3 0 0,4-10 0,-6 6 0,-1-1 0,3-3 0,10-9 0,2 1 0,13-14 0</inkml:trace>
  <inkml:trace contextRef="#ctx0" brushRef="#br0" timeOffset="343205">27864 7772 24575,'4'43'0,"0"0"0,-1 0 0,1 1 0,-1-1 0,1 0 0,0 0 0,1-6 0,0-6 0,3 4 0,3 4 0,2 10 0,1 3 0,2-5 0,1-11 0,-1-20 0,10-31 0,2-17 0,-4 2 0,1 1 0,0-1 0</inkml:trace>
  <inkml:trace contextRef="#ctx0" brushRef="#br0" timeOffset="343415">28296 7754 24575,'-34'9'0,"-1"1"0,0 3 0,1 5 0,8 12 0,0 6 0,4-3 0,2-8 0,2-1 0,-5 19 0,15-8 0,40-27 0,0-4 0,12-1 0,6 0 0,0 0 0,-7 1 0,1 1 0,-4 0 0,5 0 0,-1 0 0,0-1 0,0 0 0,-1 0 0,1 0 0,0 0 0</inkml:trace>
  <inkml:trace contextRef="#ctx0" brushRef="#br0" timeOffset="346758">31518 5215 24575,'0'-10'0,"0"-1"0,0 7 0,0-1 0,0 3 0,-3-1 0,2 1 0,-3 0 0,-1 1 0,3 1 0,-28 0 0,1 4 0,4 0 0,-1 2-266,3 3 1,0 2 265,2 2 0,1 3 0,-2 10 0,0 5 0,3 0 0,1-4 0,4 5 0,0 10 0,-1 11 0,3 1 0,4-10 0,5-6 0,4-2 0,0 0 0,0 7 0,2-3 0,3-9 0,10 4 0,8-10 0,1-3 0,-11-8 0,18 3 0,-27-16 0,-1-7 0,2 0 0</inkml:trace>
  <inkml:trace contextRef="#ctx0" brushRef="#br0" timeOffset="348459">31714 5350 24575,'0'-18'0,"0"16"0,1-6 0,-1 53 0,1-12 0,-1 0 0,-2 9 0,0 2 0,0-8 0,1-6 0,-1 0 0,0 13 0,-1 5 0,1-15 0,0-22 0,1-20 0,1-4 0,0-21 0,0 9 0,5-15 0,2-2 0,-1-3 0,2 2 0,1 5 0,-3 21 0,0-3 0,-3 12 0,3-10 0,-1 4 0,15-6 0,-11 13 0,23-6 0,-21 9 0,9-4 0,-11 5 0,-3 1 0,-1 1 0,-4 1 0,0 1 0,-1 1 0,0 3 0,0-2 0,0 16 0,0-9 0,1 16 0,-2 3 0,0 0 0,-1-2 0,-1 2 0,-3 4 0,-2 5 0,2-4 0,0-2 0,-1-1 0,2-3 0,-4 17 0,8-36 0,4-4 0,9-2 0,1-3 0,10 2 0,-12-1 0,1 1 0,-11-6 0,-1-1 0</inkml:trace>
  <inkml:trace contextRef="#ctx0" brushRef="#br0" timeOffset="348991">32094 5199 24575,'14'26'0,"0"0"0,2 5 0,2 6 0,5 8 0,-5-5 0,-8-16 0,-4 1 0,2 19 0,-3 8 0,-4-9 0,-13 3 0,-4-8 0,-4 5 0,2-6 0,-5 3 0,0-11 0,3-3 0,13-9 0,2-14 0,4-1 0,1-5 0,0-5 0,0-4 0</inkml:trace>
  <inkml:trace contextRef="#ctx0" brushRef="#br0" timeOffset="350714">29496 7418 24575,'0'-11'0,"0"-5"0,0 11 0,0 13 0,0 22 0,0 8 0,-1-7 0,-2 3 0,-2 7 0,-2 8 0,0 1 0,0-9 0,1-5 0,-1-3 0,-2 8 0,0 2 0,1-14 0,5-21 0,5-27 0,6-22 0,-1 2 0,-2 7 0,2-2 0,3-8 0,3-7 0,0-1 0,0 7 0,1 4 0,0 2-353,6-11 0,1 6 353,4 20 0,-6 14 0,5 37 0,-11 3 0,-7-2 0,-2 7 0,-1-2 0,-4-4 0,-1 1 0,-1 13 0,0 5 0,-1-7 0,1-15 0,0-2 0,-2 19 0,1-4 0,6-20 0,2 12 0,3-32 0,1 5 0</inkml:trace>
  <inkml:trace contextRef="#ctx0" brushRef="#br0" timeOffset="351105">30126 7613 24575,'39'-9'0,"1"0"0,-1 0 0,0 0 0,-7 1 0,1 2 0,5 0 0,10-1 0,2 1 0,-4 0 0,-11 2 0,11 0 0,2-3 0</inkml:trace>
  <inkml:trace contextRef="#ctx0" brushRef="#br0" timeOffset="351334">30399 7350 24575,'22'-2'0,"3"31"0,-5 11 0,-10-1 0,-11-5 0,-4 10 0,-2 0 0,-2-10 0,-4-11 0,-2-2 0,-14 19 0,0 0 0</inkml:trace>
  <inkml:trace contextRef="#ctx0" brushRef="#br0" timeOffset="351737">31460 6974 24575,'-30'38'0,"1"0"0,-1 1 0,0-1 0,1 0 0,10-9 0,4-3 0,0 8 0,1 2 0,-2 8 0,-1 7 0,-1 3 0,2 0 0,2-3 0,3-5 0,5-9-338,4 0 1,5-6 0,0 2 337,-1 14 0,1 6 0,-3-3 0,-5-17 0,-13-14 0,-14-7 0</inkml:trace>
  <inkml:trace contextRef="#ctx0" brushRef="#br0" timeOffset="351907">30920 7522 24575,'42'-6'0,"0"1"0,0-1 0,0 0 0,0 1 0,0-1 0,2 1 0,0 0 0,-1-1 0,1 1 0,0 0 0</inkml:trace>
  <inkml:trace contextRef="#ctx0" brushRef="#br0" timeOffset="352192">31917 7147 24575,'-16'47'0,"0"0"0,1 1 0,-1-1 0,0 0 0,10-16 0,2 1 0,-6 11 0,-5 14 0,0 2 0,6-9 0,12-21 0,30-25 0</inkml:trace>
  <inkml:trace contextRef="#ctx0" brushRef="#br0" timeOffset="352597">32028 7425 24575,'-9'42'0,"-1"0"0,1-1 0,-11-10 0,31-62 0,-4-16 0,1-3 0,6 18 0,1 3 0,2-6 0,14 33 0,-22 19 0,1 14 0,-3 1 0,-5-11 0,1 13 0,-3-34 0,3-3 0,-1 0 0</inkml:trace>
  <inkml:trace contextRef="#ctx0" brushRef="#br0" timeOffset="352843">32342 7106 24575,'9'42'0,"1"0"0,0 0 0,0 0 0,0 0 0,2 4 0,0-1 0,-3-2 0,-10-4 0,-11-5 0,-8-3 0,-1-5 0,-5-4 0,-2-3 0,-4 4 0,0 0 0,1 0 0</inkml:trace>
  <inkml:trace contextRef="#ctx0" brushRef="#br0" timeOffset="354860">26934 9512 24575,'-10'2'0,"36"-12"0,29-11 0,-2 1 0,-9 0 0,3 0-656,-11 6 1,6-1-1,2-1 1,-2 1 0,-6 2 537,-1 0 1,-4 2-1,-1 1 1,9 0-1,-1 3 1,-6 3 0,0 0-1</inkml:trace>
  <inkml:trace contextRef="#ctx0" brushRef="#br0" timeOffset="355062">27344 9033 24575,'-23'35'0,"10"-11"0,-1 7 0,1 5 0,-1 9 0,-1 7 0,0 2 0,0-2 0,3-7 0,0-3 0,2-6 0,1 2 0,-2 4-163,0 1 1,-2 6 0,0 3 0,0 1 0,0-3 0,2-5 0,3-9 0,-2 5 0,3-7 0,1 0 0,-1 0 0</inkml:trace>
  <inkml:trace contextRef="#ctx0" brushRef="#br0" timeOffset="355249">26975 9754 24575,'0'41'0,"1"1"0,0-1 0,-1 0 0,1 0 0,1-6 0,0-3 0,3 2 0,2 12 0,2 8 0,3-8 0,1-22 0,16-38 0,-4-9 0,0 1 0</inkml:trace>
  <inkml:trace contextRef="#ctx0" brushRef="#br0" timeOffset="355634">27199 9679 24575,'31'6'0,"0"-1"0,-3-1 0,-1 1 0,-4 2 0,-16-3 0,4 5 0,10 23 0,10-4 0,-12-6 0,5 2 0,9 0 0,7 2 0,-6-2 0,-11-3 0,-5 3 0,-4 9 0,-4 6 0,-12-9 0,-20-15 0,-11-6 0,-12 3 0,-7-2 0,7-5 0,15-6 0,3-6 0,-11-9 0,14-5 0,35-4 0,16-4-132,1 0 1,9-5 0,4-2-1,0 0 1,-3 4 0,-6 5-1,-2 3 1,0 0 0,5-2 0,3-2-1,0 1 1,0-1 0,1 1-1,-1-1 1,0 1 0</inkml:trace>
  <inkml:trace contextRef="#ctx0" brushRef="#br0" timeOffset="355929">27971 9346 24575,'38'-11'0,"1"-1"0,-1 1 0,1 0 0,-14-1 0,0-1 0,19-3 0,1 1 0,0-1 0,-1 1 0</inkml:trace>
  <inkml:trace contextRef="#ctx0" brushRef="#br0" timeOffset="356397">28212 9107 24575,'-23'40'0,"1"0"0,0 0 0,0 0 0,-1 0 0,3 5 0,-1 3 0,3 0 0,2-2 0,6-5 0,1-2 0,5-4 0,11-1 0,14 2 0,11 1 0,5-5 0,-3-11 0,4-13 0,1-16 0,-4-7 0,6-11 0,1-5 0,-4-2 0,-9 4 0,-8-1 0,-8 0 0,-1-3-335,2-7 1,0-5-1,-4 3 1,-8 13 334,-15 10 239,-17 52-239,13 2 0,6 2 0,0 10 0,3-3 0,4-5 0,-2 2 0,-3-1 0,-5 7 0,-1 3 0,-1-3 0,3-10 0,0-1 0,-3-3 0,-8 16 0,-3 5 0,9-27 0,16-27 0,25-22 0,17-8 0,-7 11 0,6-1-117,-6 4 0,6-4 1,5-1-1,0 0 1,-1 2-1,-5 3 0,8-2 1,-3 4-1,3 0 1,-1 0-1,0 1 1,0 0-1,-1 0 0,1-1 1</inkml:trace>
  <inkml:trace contextRef="#ctx0" brushRef="#br0" timeOffset="357745">29725 9259 24575,'-2'-6'0,"20"-6"0,14-5 0,12-4 0,-2 3 0,-11 7 0,0 3 0,3-4 0,6-4 0,6-4 0,2-1 0,-4 1 0,-6 6 0,-1 5 0,-4 2 0,13-12 0,-15 10 0,-41 28 0,-18 13 0,1-3 0,7-4 0,-2 2 0,3 2 0,-5 6 0,-1 6 0,-1-1 0,3-1 0,4-7 0,-5 10 0,2 2-94,5-9 1,-1 7 0,-2 4 0,1-1-1,1-4 1,4-9 0,0 1 0,1-2-1,1 7 1,0 0 0,0 0 0</inkml:trace>
  <inkml:trace contextRef="#ctx0" brushRef="#br0" timeOffset="357955">29926 9592 24575,'12'48'0,"1"0"0,0 1 0,-2-5 0,-1 0 0,-2-7 0,-5-10 0,-1-4 0,-1 6 0,-1-12 0</inkml:trace>
  <inkml:trace contextRef="#ctx0" brushRef="#br0" timeOffset="358104">29982 9544 24575,'38'-25'0,"-11"13"0,0 4 0,10 8 0,-11 1 0,1 4 0,-1 8 0,-1 2 0,4-1 0,5 13 0</inkml:trace>
  <inkml:trace contextRef="#ctx0" brushRef="#br0" timeOffset="358676">30969 8720 24575,'37'-11'0,"-1"0"0,1 0 0,6 23 0,-14 11 0,-44 23 0,-3-16 0,-7 7 0,-2-1 0,4-6 0,1-5 0,2-4 0,-1 16 0,62-54 0,0-1 0,0 1 0,-15 8 0,-3 2 0,7-1 0,-6 3 0</inkml:trace>
  <inkml:trace contextRef="#ctx0" brushRef="#br0" timeOffset="358905">30846 8812 24575,'-3'49'0,"0"0"0,0 0 0,-1 0 0,1 0 0,0 0 0,-1 0 0,1 0 0,0 0 0,0 0 0,-1-5 0,2-9 0,-1 1 0,0 8-245,0-3 0,0 10 0,-2 6 1,1 5-1,0 0 0,1-3 1,0-5-1,2-8 0,1-12 1,2-13-1,4-12 0,3-28 0</inkml:trace>
  <inkml:trace contextRef="#ctx0" brushRef="#br0" timeOffset="359073">31038 9246 24575,'-2'37'0,"0"1"0,1 0 0,0-7 0,1 1 0,-1 5 0,-1 4 0,0-7 0,-1-1 0,-2-7 0</inkml:trace>
  <inkml:trace contextRef="#ctx0" brushRef="#br0" timeOffset="359234">31259 9108 24575,'-21'35'0,"0"1"0,3-4 0,-1 0 0,-9 1 0,-1-5 0,-8-1 0,4-7 0,-1 0 0</inkml:trace>
  <inkml:trace contextRef="#ctx0" brushRef="#br0" timeOffset="359395">30872 9288 24575,'27'-10'0,"-1"0"0,6-3 0,3-1 0,-4 1 0,-3 2 0,-2 0 0,21-7 0,-5 7 0,-23 18 0,-6 10 0</inkml:trace>
  <inkml:trace contextRef="#ctx0" brushRef="#br0" timeOffset="359837">30907 9529 24575,'-3'29'0,"47"-36"0,-16-3 0,1-10 0,-5 7 0,-18 24 0,-17 16 0,-4 19 0,-1-1 0,1 4 0,4-17 0,4 2 0,8 3 0,4 8 0,3-1 0,1-9 0,3-8 0,4-3 0,9 8 0,5 1 0,-3-17 0,-4-27 0,-1-11 0,6-5 0,-3-7 0,-13-8 0,-6-7 0,-1 4 0,0 7 0,-3 1 0,-4 0 0,-3-2 0,-4 12 0,-14 16 0,5 32 0,3 9 0,1 2 0,28-3 0,13 4 0,1-9 0,-3-12 0,4-8-51,5-1 1,6-2-1,1-3 1,-6-4 0,1-13-1,-3-6 1,-4 4-1,0 0 1,-1 0 0</inkml:trace>
  <inkml:trace contextRef="#ctx0" brushRef="#br0" timeOffset="360157">31940 8902 24575,'5'-29'0,"18"7"0,13-3 0,3 0 0,-8 7 0,7-4 0,4 2 0,1 0 0,-1 0 0</inkml:trace>
  <inkml:trace contextRef="#ctx0" brushRef="#br0" timeOffset="360330">31825 9363 24575,'35'-9'0,"-3"-6"0,3-4 0,9-6 0,-7 2 0,-12 4 0,-1-1 0,2-1 0,0-1 0,1 1 0</inkml:trace>
  <inkml:trace contextRef="#ctx0" brushRef="#br0" timeOffset="360526">31974 9339 24575,'-3'9'0,"2"5"0,2 3 0,0-3 0,1 2 0</inkml:trace>
  <inkml:trace contextRef="#ctx0" brushRef="#br0" timeOffset="360691">32156 9035 24575,'-2'42'0,"1"-1"0,0 1 0,-1-1 0,1 1 0,-3 7 0,0 2 0,-2 0 0,1-2 0,-1-4-253,0 5 1,-1-5 0,-2 3 0,1-11 0,-2 3 0,-1 0 0,0 0 0,0-1 0,0 0 0,1 1 0,-1-1 0,0 1 0</inkml:trace>
  <inkml:trace contextRef="#ctx0" brushRef="#br0" timeOffset="361432">27095 11134 24575,'38'-1'0,"0"-1"0,0 1 0,-3 12 0,-1 5 0,-11 4 0,-14 9 0,-10 5-1093,-1 3 1,-3 6 0,-3-2 1012,-3-2 0,-2-1 0,-2 2 80,-1 2 0,-3 3 0,1-1 0,2-3 0,3-7 0,3-2 0,-2 0 0,-4 6 0,-1 1 0,4-9 0,4-7 0</inkml:trace>
  <inkml:trace contextRef="#ctx0" brushRef="#br0" timeOffset="361598">27018 11420 24575,'34'27'0,"0"-1"0,-12-11 0,0 1 0,5 7 0,2 4 0,-2 2 0,-4-2 0,-2 1 0,-2-1 0,2 0 0,-1 1 0,3 13 0,1-1 0</inkml:trace>
  <inkml:trace contextRef="#ctx0" brushRef="#br0" timeOffset="361737">27403 11518 24575,'30'34'0,"1"0"0,-4-4 0,0 1 0</inkml:trace>
  <inkml:trace contextRef="#ctx0" brushRef="#br0" timeOffset="362188">27842 11111 24575,'10'-10'0,"13"-1"0,15-2 0,9-2 0,3-1 0,-3 2 0,-9 2 0,8-2 0,1 1 0,-3 0 0,1 0 0,-1 0 0,0 1 0,1-1 0,-1 0 0</inkml:trace>
  <inkml:trace contextRef="#ctx0" brushRef="#br0" timeOffset="362369">28183 10927 24575,'-12'46'0,"1"0"0,0 0 0,0 0 0,0 0 0,0 0 0,-1 0 0,1 4 0,1-6 0,0 7-206,3-12 0,-1 6 0,-1 4 0,1 1 0,0 0 0,1-2 0,1-6 0,2-8 0,2 17 0,2-8 0,-1 3 0,0 0 0</inkml:trace>
  <inkml:trace contextRef="#ctx0" brushRef="#br0" timeOffset="362875">27986 11451 24575,'19'41'0,"-1"1"0,0-1 0,1 0 0,-8-13 0,5-8 0,23-7 0,11-8 0,-10-14 0,-17-27 0,-8-17 0,1 12 0,3-9 0,1-2 0,-2 4 0,-4 10 0,-2 7 0,-1 6 0,19-15 0,-20 61 0,-2 20 0,0-1 0,1-6 0,5 0 0,9 6 0,6 3 0,-2-9 0,6 0 0,-4-14 0,-8 5 0,-24 6 0,-13 5 0,-1-4 0,0-3 0,-5-2 0,-1 1 0,-4 3 0,-1-1 0,1-7 0,-7-4 0,1-12 0,-12-17 0,6-11 0,20 2 0,12-6 0,15-5 0,12-9 0,9-5 0,3-1 0,0 3 0,-5 6 0,5-3 0,-2 5 0,6-2 0,-3 4 0,1 1 0,-1-1 0,1 1 0,-1 0 0,1-1 0,-1 1 0</inkml:trace>
  <inkml:trace contextRef="#ctx0" brushRef="#br0" timeOffset="363661">28874 11144 24575,'37'-20'0,"0"1"0,0 0 0,0 0 0,0-1 0,0 1 0,9-12 0,1-3 0,-10 3 0,-22 5 0,-45-3 0,-14 28 0,-2 15 0,19 4 0,6 11 0,9 2 0,1 11 0,1 6 0,3 1 0,1-3 0,3-8 0,3-1 0,3-6 0,4 5 0,3 6 0,3 10 0,3-1 0,3-8 0,1-15 0,8-17 0,3-15 0,3-18 0,2-13 0,-8-1 0,-9-1 0,-9-4 0,-1-3 0,-3-5 0,-6 10 0,-15 3 0,-25 64 0,23 4 0,10 1 0,0 12 0,2 2 0,2-7 0,2-3 0,2 0 0,0-3 0,0 6 0,-1 0 0,-1-3 0,-3-1 0,-3-3 0,1-3 0,2-4 0,-1-1 0,-6 13 0,-1-9 0,6-26 0,5-4 0,29-7 0,19-8 0,-15 6 0,8-1 0,2-2 0,-4 1 0,-4 0 0,-2-1 0,3 1 0,1 1 0,4-1 0,-1 1 0,-6 1 0,0 0 0,0-1 0</inkml:trace>
  <inkml:trace contextRef="#ctx0" brushRef="#br0" timeOffset="367460">30904 10814 24575,'-34'-32'0,"6"1"0,16 19 0,9-17 0,28 12 0,7 0 0,14-6 0,3 1 0,-6 3 0,-8 6 0,-3 3 0,5 0 0,5-3 0,7-1 0,2 0 0,-7 6 0,-12 8 0,-3 27 0,-19-1 0,-13 4 0,-15-4 0,-13 3 0,-7 0 0,-2 0 0,7-3-147,-2 3 1,3-3-1,-3 1 147,-5 2 0,-4 2 0,2-3 0,10-6 0,-2 3 0,61-40 0,-6 4 0,4-3 0,14-5 0,8-3 0,-5 2 0,-6 5 0,-2 2 0,13-7 0,-5 5 0,-13 15 0</inkml:trace>
  <inkml:trace contextRef="#ctx0" brushRef="#br0" timeOffset="367728">30812 10786 24575,'-1'45'0,"0"1"0,0 0 0,0 0 0,0 0 0,0-1 0,0 1 0,-1 0 0,1 1 0,0-6 0,-1 1 0,1 8 0,1-13 0,-1 6 0,1 4 0,-1 3 0,1 3 0,0 0 0,0 1 0,-1-2 0,1-3 0,0-3 0,0-5 0,0-6-1093,0 22 1,0-12 0,0 3 639,0 5 1,0 7 0,0-8 0,0-25 0,0-24 0,0-22 0</inkml:trace>
  <inkml:trace contextRef="#ctx0" brushRef="#br0" timeOffset="367913">31080 10989 24575,'1'47'0,"0"0"0,0 0 0,0-1 0,2-5 0,1 1 0,-2-5 0,-1 9 0,1 1 0,0-4 0,1-8 0,4-8 0,-1 1 0</inkml:trace>
  <inkml:trace contextRef="#ctx0" brushRef="#br0" timeOffset="368093">31365 10821 24575,'-20'41'0,"0"0"0,0-1 0,0 4 0,-1 3 0,1-2 0,0-8 0,1-10 0,-1-3 0,0 6 0,0 0 0,0 0 0</inkml:trace>
  <inkml:trace contextRef="#ctx0" brushRef="#br0" timeOffset="368265">30932 11164 24575,'48'-13'0,"0"0"0,0 0 0,-3-1 0,0-1 0,-2-1 0,-3 2 0,-2-1 0,-5-1 0,-4-2 0,-2-1 0,4-2 0,0 1 0</inkml:trace>
  <inkml:trace contextRef="#ctx0" brushRef="#br0" timeOffset="368859">30832 11579 24575,'33'-27'0,"-1"0"0,1 1 0,-1-1 0,1 1 0,3-3 0,-1 1 0,-3 2 0,-6 6 0,2-5 0,-11 14 0,-17 36 0,-22 7 0,-10 7-820,9-8 1,-4 4 0,2 1 0,4-3-614,-1 6 0,6 5 1216,9-8 0,2 7 0,2 3 0,1-2 0,0-6 217,0 8 0,3 0 58,1-2 0,1 7 0,2-4 0,5-14-58,19-12 0,1-42 0,7-21 0,-3 1 0,-12 13 0,-3 1 0,2-4 0,0 0 0,3-5 0,-1-2 0,-1 0 0,-3 2 0,1-13 0,-5 0 0,-1 6 0,1 7 0,-3 3 0,-5-10 0,-10 11 0,-40 44 0,19 3 0,-2 3 0,-10 8 0,1 8 0,10 3 0,2 7 0,4-3 0,-1-1 0,6 1 0,11 9 0,6 4 0,6-9 0,5-17 0,8-5 0,8-1 0,9 2 0,1-3 0,-5-5 0,0-5 0,0-4 0,10 1 0,6 0 0,-9-5 0,-3-7 0,8-4 0,-35-14 0,-6-6 0,2-2 0,-1 0 0</inkml:trace>
  <inkml:trace contextRef="#ctx0" brushRef="#br0" timeOffset="369169">31936 10810 24575,'43'-12'0,"-1"1"0,1-1 0,-9 4 0,0 1 0,0-1 0</inkml:trace>
  <inkml:trace contextRef="#ctx0" brushRef="#br0" timeOffset="369350">31764 11315 24575,'-9'13'0,"7"-5"0,20-7 0,8-12 0,9-7 0,-2 0 0,0 1 0,2-2 0,-3 2 0,4-3 0,0-1 0,-6 3 0,-6 0 0,-2 1 0,4 0 0,-1 0 0</inkml:trace>
  <inkml:trace contextRef="#ctx0" brushRef="#br0" timeOffset="369541">31953 11188 24575,'-1'46'0,"0"-1"0,0 0 0,0 0 0,0-19 0,0 0 0,1 16 0,-1 0 0,0 0 0,1 0 0</inkml:trace>
  <inkml:trace contextRef="#ctx0" brushRef="#br0" timeOffset="369732">32070 10867 24575,'-1'48'0,"1"1"0,-1-1 0,1 0 0,-1 1 0,1-1 0,-1 1 0,1-1 0,-1 2 0,1 0 0,-1-2 0,1 1 0,-1 0 0,0 2 0,0 0 0,0-5 0,1 3 0,-1 0 0,0 1 0,-1 0 0,1-1 0,-1-1 0,1-3 0,-2-1 0,0 2 0,-1-4 0,0-2 0,0 1 0,0 1 0,0 3 0,0 1 0,1-1 0,-1 1 0,1-1 0,-1 1 0,1-1 0,-1 1 0,1-1 0,-1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08:44:25.4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8977 6806 24575,'0'-13'0,"-7"2"0,2 4 0,-12-22 0,8 13 0,-1-13 0,-1-4 0,-3-13 0,4 14 0,-1-4 0,-3-3 0,-2-3 0,2 4 0,4 2 0,-1 0-496,-4-1 0,-2-3 0,4 5 496,2-10 0,-12 15 0,15 14 0,-6 8 0,7 2 0,0 2 0,0-1 1488,2 5-1488,3 0 0,4 4 0,2 6 0,10-3 0,1 1 0</inkml:trace>
  <inkml:trace contextRef="#ctx0" brushRef="#br0" timeOffset="486">8815 6186 24575,'-14'-12'0,"-18"18"0,-11 11 0,7-3 0,2-6 0,-21-1 0,12-10 0,54-29 0,-6 2 0,7 1 0,28 2 0,7 7 0,-23 9 0,1 3-337,7 0 1,4 2 0,-4 3 336,12 13 0,3 2 0,-14-1 0,1 0 0,-4-2 0,1-1 0,9-1 0,0-1 0,-9-3 0,0-1 0,-1-3 0,0 0 0</inkml:trace>
  <inkml:trace contextRef="#ctx0" brushRef="#br0" timeOffset="1007">9632 5018 24575,'-20'-27'0,"10"21"0,-24 22 0,-4 15 0,16-3 0,2 3-1093,-5 2 1,-4 2 0,4-1 676,4-1 0,3-3 1050,5-5 1,1-4-635,0 0 0,6-21 0,5-15 0</inkml:trace>
  <inkml:trace contextRef="#ctx0" brushRef="#br0" timeOffset="1220">9603 4919 24575,'41'17'0,"0"1"0,0-1 0,0 1 0,0-1 0,-7-3 0,-3-3 0,4 2 0,6 6 0,8 3 0,2 2 0,-4-2 0,-9-5-978,0-1 1,-7-2 977,-6-3 0,-3 0 0,3 8 0,-15-2 0</inkml:trace>
  <inkml:trace contextRef="#ctx0" brushRef="#br0" timeOffset="1419">9439 5240 24575,'49'-6'0,"0"1"0,1 0 0,-1-1 0,0 1 0,-8 0 0,1 1 0,-1 0 0,0-1 0,0 1 0</inkml:trace>
  <inkml:trace contextRef="#ctx0" brushRef="#br0" timeOffset="1632">9686 5251 24575,'4'46'0,"0"-1"0,1 1 0,-1 0 0,1 0 0,0-2 0,1 3 0,0-2 0,-1-6 0,0-9 0,3 5 0,5 3 0</inkml:trace>
  <inkml:trace contextRef="#ctx0" brushRef="#br0" timeOffset="1955">9407 5542 24575,'39'13'0,"0"1"0,0-1 0,0 0 0,-13 3 0,-5 4 0,7 11 0,1 7 0,-17-6 0,-25-11 0,-11-1 0,-3 4 0,-3 2 0,14-5 0,21-4 0,33-10 0,16-7 0,-21-1 0,2-2 0,1-1-65,2-1 0,3 0 1,-1-1-1,-1-1 1,3-4-1,-2-2 1,0 0-1,-1-1 1,-1-1-1,1 1 1</inkml:trace>
  <inkml:trace contextRef="#ctx0" brushRef="#br0" timeOffset="2379">10374 4707 24575,'48'3'0,"0"-1"0,0 1 0,-22 1 0,-1 1 0,19 0 0,6 1 0,-20 6 0,-37 24 0,-15 8 0,0-21 0,-7 0 0,5-2 0,-6 13 0,4-15 0,10-6 0,47-22 0,6 3 0,3-2 0,-12-2 0,-1 0 0,13-1 0,-1 1 0</inkml:trace>
  <inkml:trace contextRef="#ctx0" brushRef="#br0" timeOffset="2751">10293 4721 24575,'8'47'0,"-1"-1"0,1 1 0,0-1 0,-1 1 0,1-1 0,-1 1 0,1-1 0,-1 1 0,1-1 0,0 2 0,0 0 0,-1 0 0,1 0 0,0 0 0,-1-2 0,1-1 0,0-1 0,0-3 0,1 7 0,1-2 0,0-2 0,-1-2 0,0-3 0,0-2 0,0 9 0,0-4 0,1-1 0,4 6 0,-1-1 0,1 0 0</inkml:trace>
  <inkml:trace contextRef="#ctx0" brushRef="#br0" timeOffset="3090">10352 5282 24575,'44'-15'0,"1"-1"0,-1 1 0,0 0 0,0-1 0,0 1 0,1 4 0,0 4 0,-9 2 0,10-2 0,5 1 0,0 0 0,-3 3 0,-8 5 0,-12 5-1276,-6 16 0,-10 7 1276,2 1 0,-1 3 0,-4-1 102,-5 0 1,-3-4-103,1 9 0,-2-12 0,0-2 0,-8 5 0,0 10 0,-8-4 0</inkml:trace>
  <inkml:trace contextRef="#ctx0" brushRef="#br0" timeOffset="3763">10400 5600 24575,'37'-19'0,"1"1"0,0-1 0,-1 1 0,10-5 0,-1 2 0,-19 16 0,-26 24 0,-3 28 0,0-16 0,0 5 0,1-30 0,0-6 0,-1-11 0,-1 3 0,0-9 0,-2 11 0,3-3 0,1 5 0,0 2 0,0 0 0,-1 8 0,0 2 0</inkml:trace>
  <inkml:trace contextRef="#ctx0" brushRef="#br0" timeOffset="4172">10617 5687 24575,'24'-13'0,"-2"1"0,10 21 0,-14 6 0,1 19 0,-15-1 0,-3-7 0,-2-1 0,-5 1 0,-2 2 0,-10-32 0,5-26 0,-4-15 0</inkml:trace>
  <inkml:trace contextRef="#ctx0" brushRef="#br0" timeOffset="6519">12381 4311 24575,'-7'0'0,"1"1"0,18 4 0,10 2 0,8 3 0,1 1 0,-2 3 0,14 6 0</inkml:trace>
  <inkml:trace contextRef="#ctx0" brushRef="#br0" timeOffset="6730">11937 4546 24575,'4'44'0,"0"0"0,0 0 0,0 0 0,0-1 0,0 1 0,0 4 0,0 1 0,-1-1 0,2-8 0,3-12 0,13-4 0,-2-10 0</inkml:trace>
  <inkml:trace contextRef="#ctx0" brushRef="#br0" timeOffset="6919">11989 4779 24575,'43'-7'0,"-1"-1"0,1 1 0,0 0 0,0-1 0,0 1 0,0-1 0,-6 3 0,-5 1 0,6-2 0,0 0 0,9-2 0,4-1 0,2 0 0,-4 1 0,-8 1 0,-10 3 0,12-1 0</inkml:trace>
  <inkml:trace contextRef="#ctx0" brushRef="#br0" timeOffset="7343">12356 4914 24575,'-1'5'0,"-2"21"0,0 18 0,2 4 0,2-10 0,7-12 0,3 1 0,-3 7 0,1 10 0,2 3 0,0-4 0,2-12 0,6-12 0,2-3 0,10 13 0,-5 2 0,-18 7 0,-5 11 0,-14-13 0,-6 0 0,7-5 0,-6-8 0,-17-18 0,-9-10 0,7-5 0,-4-19 0,14 3 0,-3-6 0,14 3 0,35-16 0,1 25 0,8 1 0,8 1 0,5 0 0,1 2-45,-8 3 1,0 1 0,2 0 0,-1-2 0,3 0 0,1 0 0,-4 2 0,-1 2 0,-1 1 0,1-1 0</inkml:trace>
  <inkml:trace contextRef="#ctx0" brushRef="#br0" timeOffset="7594">12986 4724 24575,'20'45'0,"1"0"0,-1 0 0,0 1 0,-3-10 0,0 0 0,0 0 0,0 1 0</inkml:trace>
  <inkml:trace contextRef="#ctx0" brushRef="#br0" timeOffset="7810">13024 4704 24575,'49'-8'0,"-1"-1"0,1 1 0,-1 0 0,1 0 0,-7 2 0,0 1 0,-3-1 0,9-3 0,5 0 0,-2 2 0,-7 6 0,-12 9 0,-4 28 0,-15 8 0,-5-18 0,-6 0 0,-3 18 0,-9-5 0,-28-11 0</inkml:trace>
  <inkml:trace contextRef="#ctx0" brushRef="#br0" timeOffset="8007">13191 4396 24575,'-2'49'0,"0"0"0,0 1 0,1-1 0,-1 0 0,0 0 0,1 1 0,-2 0 0,-1 4 0,0-2 0,2-4 0,4-10 0,5-13 0,22-9 0</inkml:trace>
  <inkml:trace contextRef="#ctx0" brushRef="#br0" timeOffset="8196">13357 4398 24575,'2'34'0,"0"1"0,0 5 0,0 10 0,1 4 0,-1-4 0,0-7 0,1 0 0,-1 0 0,0-2 0,0-1 0,0 1 0,0 0 0,0 0 0</inkml:trace>
  <inkml:trace contextRef="#ctx0" brushRef="#br0" timeOffset="8373">13173 4778 24575,'46'14'0,"0"0"0,-7-3 0,-1 0 0</inkml:trace>
  <inkml:trace contextRef="#ctx0" brushRef="#br0" timeOffset="8687">12824 5160 24575,'43'-13'0,"1"0"0,-1 0 0,0 0 0,1 0 0,3-1 0,1 0 0,-9 2 0,7-3 0,5-1 0,-1 0 0,-5 2 0,-9 4 0,2-3 0,-11 9 0,-14 18 0,-24 3 0,-13 6 0,-3 2 0,-8 5 0,-4 2 0,0 0 0,5-3 0,-2 0 0,4-3 0,-2 4 0,0 0 0,-4 6 0,0 0 0,5-3 0,10-7 0,1 7 0,24 10 0,39-64 0,-12 8 0,-1 0 0</inkml:trace>
  <inkml:trace contextRef="#ctx0" brushRef="#br0" timeOffset="8856">13434 5250 24575,'31'32'0,"0"0"0,8 3 0,-4-5 0,-9-6 0,14 1 0</inkml:trace>
  <inkml:trace contextRef="#ctx0" brushRef="#br0" timeOffset="10648">17524 1763 24575,'0'-8'0,"0"2"0,-1 3 0,-2 1 0,1 2 0,-2 0 0,1 26 0,2 24 0,0-3 0,-1-6 0,0 4-656,0-10 1,0 6-1,0 2 1,-1 0 0,2-3 126,-1-2 1,2-3-1,-1 2 1,0 7 528,0-8 0,-1 4 0,0 4 0,0 3 0,0 2 0,0 1 0,0 1 0,1-2 0,-1-1 0,0-3 0,1-3-547,0 10 1,1-4 0,-1-3 0,1 1 0,0 2 0,-1 6 402,1-14 1,-1 4-1,0 1 1,0 3-1,0 0 1,0 2 0,0-1-1,1 1 1,-1-2-1,1-1 1,0-2-1,1-2 144,0 6 0,1-1 0,1-2 0,-1-1 0,1-1 0,0 0 0,0-2 0,-1 0-345,1 3 0,-1-1 1,0-2-1,0 0 0,1 1 1,0 3 344,1-1 0,0 3 0,1 1 0,0 2 0,0-2 0,0-1 0,0-4 0,-2-5 0,1 4 0,0-5 0,-1-2 0,1 1 0,2 3 0,1 2 0,-1-4 0,1-8 0,5 7 0,4-26 0,-6-32 0,-1-12 0,3-3 0,-1 0 0</inkml:trace>
  <inkml:trace contextRef="#ctx0" brushRef="#br0" timeOffset="11774">17520 1734 24575,'29'-4'0,"18"1"0,-14 3 0,8 2 0,5 1 0,0-1 0,-4 0-820,-2-2 1,-4-1 0,3 0 0,8 0 694,-11 0 1,5 1 0,4-1 0,4 0-1,2 0 1,1-1 0,1 1 0,0 0 0,-2 0-1,-3-1 1,-3 1 0,-4-1-204,7 0 0,-5 0 0,-3 0 0,0 0 0,3-1 0,6 1 328,-9 0 0,4 1 0,4-1 0,2 0 0,2 1 0,1-1 0,1 0 0,-1 0 0,-2 1 0,-1-1 0,-4 1 0,-3 0 0,-4 0-284,12 0 1,-6-1 0,-4 2 0,1-1 0,5 1 283,-3 0 0,3 0 0,4 0 0,0 1 0,-1 0 0,-1 0 0,-4-1 0,-5 1 0,3 0 0,-7-1 0,0 1 0,4 0 0,7 1 0,6 0 0,0 0 0,-3 0 0,-9-1 0,2 1 0,-3 0 485,2 0 0,3-1 0,-15 1-485,-21 0 2499,-6 0-2499,-2-1 3276,0-1-2779,0 4-497,-1 22 0,-1 8 0,0-9 0,0 3-421,-1 7 1,1 6-1,-1 3 421,1 2 0,1 3 0,-1 2 0,0-2-502,0-5 0,1-2 0,-1 3 0,1 6 502,1-13 0,0 5 0,0 3 0,1 3 0,0 1 0,0 1 0,0-2 0,0 0 0,0-4 0,-1-3-547,1 4 1,-1-3 0,1-3 0,-1 0 0,1 3 0,0 4 434,1-6 0,-1 3 0,1 4 0,0 1 0,1 1 0,-1 1 0,1-1 0,-1-1 1,1-2-1,-1-3 0,0-3 112,2 13 0,-1-7 0,0-1 0,1 1 0,1 7 0,0-12 0,-1 5 0,2 2 0,0 2 0,0 1 0,1 1 0,-1-2 0,1-2 0,-1-3 0,-1-3 0,1 2 0,0-4 0,-1-2 0,1 0 0,0 1 0,1 3 0,1-2 0,0 4 0,1 3 0,1 0 0,-1 1 0,1-2 0,-1-3 0,0-5 0,-2-5 0,5 10 0,-2-8 0,1 0 0,4 13 0,2 0 0,-8-23 0,-9-24 0,-8-8 0</inkml:trace>
  <inkml:trace contextRef="#ctx0" brushRef="#br0" timeOffset="12599">17536 5116 24575,'-6'11'0,"36"-2"0,-3-5 0,12 0 0,8 1 0,6 0 0,3 0 0,0-1 0,-4 0 0,-5 0-547,-3-1 1,-3-1 0,-2 0 0,1 0 0,3 0 0,4 0 248,-5 0 0,4 1 0,3 0 0,2-1 0,2 1 0,0 0 0,0 0 0,-1 0 1,-2 0-1,-2-1 0,-4 0-171,3 0 1,-2 0 0,-2 0 0,-2 0 0,0-1 0,0 1 0,2-1 17,0 0 0,-1 1 0,1-1 1,0 0-1,1 0 0,1 0 1,2 1 345,-4-1 0,2 1 0,2 0 0,1 1 0,0-1 0,1 0 0,-2 0 0,-1 0 0,-2-1 0,-2 0 105,5 0 0,-2-1 0,-3 0 0,-1-1 0,3 0 0,3-1 0,-4 0 0,4-1 0,3 0 0,1-1 0,-1 0 0,-1 0 0,-4-1 0,-5 0 0,-7 0-175,5-2 1,-8 0 0,0-2 174,11-5 0,1-1 0,-17 3 0,-21 9 0,-8 3 0</inkml:trace>
  <inkml:trace contextRef="#ctx0" brushRef="#br0" timeOffset="14076">18872 1477 24575,'-4'1'0,"2"1"0,2 3 0,-2-2 0,1 1 0,-1 4 0,1 25 0,1 8 0,-1-6 0,0 12 0,0 5 0,0 0 0,0-5-820,0-8 1,0-3 0,1 1 0,-1 4 699,0-2 1,0 3 0,1 3-1,-1 1 1,0 0 0,0-3 0,1-2-701,-1 9 1,1-4 0,-1 0 0,1 0 501,0-7 1,-1-1-1,1 1 1,0 2 0,-1 4 317,1-3 0,-1 4 0,0 3 0,1 1 0,-1 1 0,0-2 0,0-1 0,1-5-656,-1 8 1,0-5-1,0-1 1,1 2 0,-1 3 588,0-9 0,0 4 0,0 1 1,0 1-1,0 0 0,0-1 1,1-1-1,0-4 67,1 8 0,1-3 0,0-2 0,0-1 0,0-1-447,0 2 1,0-1 0,0-2 0,1 2 446,1 3 0,0 2 0,1-2 0,0-2 433,0-3 0,2-3 1,-2-1-434,2 11 0,-1-2 0,0-9 0,-1 0 0,0 12 0,-3-1 0,-1-17 0,-1 1 0,1 7 0,-1 6 0,1 1 0,-1-6 0,0-2 0,0 0 0,0 4 0,0 4 0,0-11 0,1-15 3047,-1-13-3047,4 6 3276,-2 25-1472,1-18 1472,1 13-1918,-3-31-847,2 0-511,-2 0 0,5 0 0,12-18 0,8-4 0</inkml:trace>
  <inkml:trace contextRef="#ctx0" brushRef="#br0" timeOffset="15762">17767 804 24575,'-12'-17'0,"2"2"0,-4 1 0,-2-10 0,7 12 0,-3-15 0,8 8 0,0-5 0,-2 4 0,5 8 0,-2 41 0,0 18 0,2-21 0,1 4 0,0 5 0,-1 10 0,0 2 0,1-1 0,-1-9 0,1 2 0,0-2-226,0 9 1,-1 5 0,1-17 225,0-22 0,0-13 0,-1-27 0,-2-13 0,0 15 0,0-3 0,0-7 0,2-8 0,-1 1 0,1 7 0,0 8 0,1 2 0,4-22 0,7 10 0,15 34 0,13 2 0,2 2 0,2 4 0,-3 0 0,-6 3 0,-22 5 0,-28 8 0,-10 0 0,2-7 0,-10 4 0,2-4 0,19-13 676,3 4-676,9 6 0,2-1 0,3 5 0,6-5 0,1-4 0,36 6 0,-29-9 0,24 5 0,-35-7 0</inkml:trace>
  <inkml:trace contextRef="#ctx0" brushRef="#br0" timeOffset="16301">17946 898 24575,'45'-6'0,"0"0"0,-6-11 0,-1-3 0,6-8 0,-11 2 0,-11-17 0,-21 8 0,-5-5 0,-4 6 0,-12-2 0,-10 7 0,-4 11 0,-1 33 0,11 18 0,0 13 0,5-4 0,5-11 0,4 0 0,3 17 0,4 7 0,7-13 0,16-15 0,0-6 0,4-3 0,19-7 0,-10-6 0,16-3 0,-15-9 0,2-8 0,-8-15 0,-3-6 0</inkml:trace>
  <inkml:trace contextRef="#ctx0" brushRef="#br0" timeOffset="16841">18383 752 24575,'0'44'0,"0"-13"0,0-3 0,0 0 0,1-10 0,18-11 0,2-29 0,-8-6 0,1-11 0,0-3 0,-2 7 0,0 3 0,-1 0 0,2-18 0,-1-8 0,-6 20 0,-6 29 0,0 3 0,0 38 0,0 17 0,0-3-535,0 3 0,0-1 535,-3-10 0,0 8 0,-4-7 0,-1 1 0,3-11 0,-3 1 0,-9 7 0,-6 3 0,-1-7 0,1-13 0,-2-3 0,-12 11 0,-4-3 0,-5-18 0,1-5 0,18 2 0,0-2-284,-21-5 0,4-3 284,15 2 0,12-7 0,34 9 0,20-8 0,5-2 0</inkml:trace>
  <inkml:trace contextRef="#ctx0" brushRef="#br0" timeOffset="18211">19536 0 24575,'-6'0'0,"0"0"0,4 34 0,2 4 0,0 9 0,0 2-1093,-1-2 1,0 2 0,0 4 984,1-10 1,-1 4-1,1 3 1,0 0-1,0-3 1,-1-5 107,0 10 0,0-5 0,0 1 0,0 0 0,1 3 0,-1-3 0,0-10 1216,-2 2-1216,1 3 0,1-78 0,0-17 0,1 13 0,1 1 0,-1-8 0,2 10 0,0 8 320,5-5 1,1 2-321,-1 17 0,6-26 0,-11 36 0,-2 0 2065,0 10-2065,0 2 0,0-2 0,0-1 0</inkml:trace>
  <inkml:trace contextRef="#ctx0" brushRef="#br0" timeOffset="18892">19548 157 24575,'-3'48'0,"0"0"0,1 0 0,-1 0 0,1-3 0,0 2 0,0 0 0,0-3 0,0-4 0,1-3 0,0-5 0,1 4 0,-1 4 0,0 5 0,0-2 0,1-8 0,0-8 0,0-3 0,0 11 0,0-6 0,0-21 0,0-7 0,5-31 0,0-1 0,3-6 0,5-14 0,0-3 0,-1 5 0,-4 9 0,-1 2 0,2-4-418,0 3 0,2-5 0,1-3 0,0 1 0,-2 3 1,-2 7 417,1-10 0,-2 6-757,3-9 1,1 14 756,-4 32 0,3 9 0,5 3 0,-1 5 0,-4 28 0,-7-17 0,0 0 0</inkml:trace>
  <inkml:trace contextRef="#ctx0" brushRef="#br0" timeOffset="19816">19989 592 24575,'-15'-36'0,"0"0"0,1 0 0,-8-18 0,3 22 0,1 58 0,3 11 0,2 0 0,2 3-1266,3-3 1,1 1 1265,-1 3 0,2 2-214,0 2 0,2-3 214,1 4 0,19-8 0,3-54 0,11-11 0,-10-8 0,-2-2 0,0 5 910,-6 0 1,-1 11-911,-4 41 0,-2 11 0,0 8 0,3-8 0,4 6 0,-3-6 0,2 3 569,4-10 0,1-8-569,-2-16 0,2 0 0,2-10 0,-4-4 0</inkml:trace>
  <inkml:trace contextRef="#ctx0" brushRef="#br0" timeOffset="20590">20327 0 24575,'-5'48'0,"1"0"0,0 0 0,0 0 0,-1-1 0,1 1 0,0 0 0,-1 0 0,1 0 0,0 0 0,0 3 0,-1 2 0,0 2 0,1 0 0,0-3 0,0-2 0,0-6 0,1-6 0,1-8 0,-1 1 0,3-6 0,3 12 0,5-14 0,10-39 0,2-6 0,3-8 0,-3 3 0,-3 2 0,0-1 0,2-3 0,1-2 0,-4 5 0,-1-4 0,-6 13 0,-2 6 0,-7 20 0,0 15 0,1 5 0,2 10 0,-2-7 0,3-3 0,7-7 0,-2-14 0,23-35 0,3-15 0,-21 21 0,-1-2-614,12-16 0,3-7 0,-6 7 614,-6-4 0,-2 0 0,-11 74 0,-3 14 0,0-11 0,0 14 0,0-4 0,0-27 0,0 5 0,0-10 0,0 19 0,0-20 1842,0 7-1842,0-16 0,0-15 0,0-4 0</inkml:trace>
  <inkml:trace contextRef="#ctx0" brushRef="#br0" timeOffset="21433">20780 892 24575,'50'-2'0,"-22"-10"0,8-2 0,0-2 0,-8-11 0,-9-1 0,-2 0 0,-6 8 0,-3-25 0,-8 32 0,0-1 0,0 6 0,-4 4 0,2 0 0,-2-1 0,-4 2 0,4 4 0,-4 2 0,-8 10 0,9-1 0,-22 24 0,20-14 0,-17 15 0,19-17 0,-3 0 0,9 7 0,0-8 0,0 11 0,5-12 0,22 18 0,-5-16 0,-3-5 0,5-1 0,16-7 0,1-4 0,-14-1 0,1-1 0,11-4 0,7-3 0,-9 1 0,1 1 0,3-10 0,-62 23 0,-11 5 0</inkml:trace>
  <inkml:trace contextRef="#ctx0" brushRef="#br0" timeOffset="23284">17484 2349 24575,'0'-7'0,"0"2"0,0 0 0,0 2 0,4-4 0,1 0 0</inkml:trace>
  <inkml:trace contextRef="#ctx0" brushRef="#br0" timeOffset="24619">17963 1448 24575,'-4'-6'0,"0"1"0,4 0 0,-2 0 0,1 1 0,0-1 0,-1 3 0,-2 1 0,2 7 0,-1 13 0,3 9 0,0 13 0,0 3 0,0 0 0,0-6 0,0-5 0,0-23 0,0-10 0,0-15 0,0-3 0,0-10 0,0-11 0,0 13 0,5-6 0,21-7 0,-4 19 0,-4 1 0,0 2 0,0 3 0,-5 9 0,-4-2 0,-5 9 0,1-5 0,2 23 0,-1-12 0,4 20 0,-6-12 0,4 9 0,-3 0 0,-1 0 0,1 7 0,5 12 0,-5-19 0,9-10 0,-2 0 0,14-9 0,-12-5 0,8-1 0,-9 0 0,-7-2 0,0-15 0,-6-5 0</inkml:trace>
  <inkml:trace contextRef="#ctx0" brushRef="#br0" timeOffset="25087">17906 1172 24575,'33'0'0,"-1"1"0,-6-1 0,1 0 0</inkml:trace>
  <inkml:trace contextRef="#ctx0" brushRef="#br0" timeOffset="25232">17900 1306 24575,'21'-4'0,"4"-2"0,-8-1 0,0 0 0</inkml:trace>
  <inkml:trace contextRef="#ctx0" brushRef="#br0" timeOffset="27726">19952 1054 24575,'-6'0'0,"4"0"0,20 14 0,-11-6 0,14 12 0</inkml:trace>
  <inkml:trace contextRef="#ctx0" brushRef="#br0" timeOffset="27901">19922 1217 24575,'47'-8'0,"-9"2"0</inkml:trace>
  <inkml:trace contextRef="#ctx0" brushRef="#br0" timeOffset="28536">19521 1157 24575,'-24'20'0,"12"3"0,1 12 0,0 11 0,3-4 0,4-7 0,1 0 0,1 10 0,0 6 0,0-8 0,3-17 0,-2-1 0,-6 21 0,-4-4 0,-7-13 0,4-5 0,-1-5 0,-9-19 0</inkml:trace>
  <inkml:trace contextRef="#ctx0" brushRef="#br0" timeOffset="28746">19097 1412 24575,'42'-5'0,"1"1"0,-1-1 0,0 1 0,9-2 0,-1 0 0,-4 4 0,2 4 0,-4 2 0,-12-3 0,1 0 0,7 2 0,0 0 0</inkml:trace>
  <inkml:trace contextRef="#ctx0" brushRef="#br0" timeOffset="29379">19860 1335 24575,'-20'37'0,"1"-1"0,-1 0 0,1 1 0,3 10 0,5 0 0,13-18 0,32-24 0,-5-1 0,0 0 0</inkml:trace>
  <inkml:trace contextRef="#ctx0" brushRef="#br0" timeOffset="29980">20032 1416 24575,'-10'43'0,"0"0"0,0-3 0,4-11 0,6-25 0,0-42 0,7 13 0,16-18 0,3 1 0,-6 17 0,5 1 0,-1 8 0,-12 22 0,-5 3 0,4 28 0,-9-16 0,-2 13 0,1-24 0,-1 4 0,1-5 0,-1 17 0,-8-18 0,-2 9 0</inkml:trace>
  <inkml:trace contextRef="#ctx0" brushRef="#br0" timeOffset="30394">20386 1289 24575,'16'30'0,"0"0"0,-7 0 0,-9 10 0,-6 10 0,-6-8 0,-8-18 0,-7-3 0,-4 9 0,0 0 0,0-1 0</inkml:trace>
  <inkml:trace contextRef="#ctx0" brushRef="#br0" timeOffset="51161">3223 13702 24575,'-31'-9'0,"0"3"0,17 6 0,-1 1 0,2 2 0,-13 24 0,0 9 0,10-15 0,1 1 0,-3 10 0,-3 7 0,2 0 0,4-6 0,5-9 0,4 0 0,0 24 0,10-7 0,26-28 0,-5-4 0,1 1 0,22 5 0,-14 7 0,-3 3 0,-14-6 0,-3 3 0,2 13 0,0 6 0,-6-4 0,-7-9 0,-4-2 0,2 15 0,-4-4 0,-9-15 0,-5-12 0,-21-3 0,10-16 0,-5-23 0,25 7 0,0 1 0</inkml:trace>
  <inkml:trace contextRef="#ctx0" brushRef="#br0" timeOffset="51399">2994 13823 24575,'39'1'0,"0"-1"0,10-4 0,-5 0 0,9-1 0,-8-1 0,-13-1 0,-4-2 0,6-4 0,-3-2 0,-6-6 0</inkml:trace>
  <inkml:trace contextRef="#ctx0" brushRef="#br0" timeOffset="51648">3490 13777 24575,'39'2'0,"-9"2"0,-2 2 0,-2 4 0,0 13 0,-4 10 0</inkml:trace>
  <inkml:trace contextRef="#ctx0" brushRef="#br0" timeOffset="51828">3520 14244 24575,'-6'0'0,"47"-15"0,-6 5 0,2 0 0,3-2 0,-14 3 0,-1-2 0,18-13 0,-5-7 0</inkml:trace>
  <inkml:trace contextRef="#ctx0" brushRef="#br0" timeOffset="52272">3964 13465 24575,'-9'44'0,"1"0"0,0 0 0,0 1 0,0-1 0,-4 7 0,-2 2 0,5-8 0,11-17 0,26-22 0,0-3 0,2-7 0,4-2 0,7 1 0,-1-1 0,-10 0 0,-1 1 0,7 0 0,-3 7 0,6 25 0,-17 7 0,-8 13 0,-5 2 0,-12-6 0,-8 7 0,-6-7 0,-2-31 0,-16 13 0,14-25 0,-2-1 0</inkml:trace>
  <inkml:trace contextRef="#ctx0" brushRef="#br0" timeOffset="52647">3973 13495 24575,'46'-15'0,"-1"0"0,1 0 0,-16 1 0,0-1 0,7 2 0,9-3 0,-1 1 0,-8 0 0,-4-4 0,-8 2 0,-1 3 0,3-1 0,-20 12 0,1-3 0,6-3 0</inkml:trace>
  <inkml:trace contextRef="#ctx0" brushRef="#br0" timeOffset="55244">2411 13762 24575,'-7'-4'0,"2"1"0,3 6 0,1 1 0,6 22 0,5 4 0,6 11 0,3 6 0,1-1 0,-4-6 0,0 0 0,-1-5 0,2 6-547,-2-4 1,3 7 0,1 3 0,0-1 0,-1-3 0,-2-7-14,-1-1 0,-1-6 1,0 2 252,4 11 1,2 1-1,-3-3 307,-3-3 0,-1-3 0,6 7 0,-3-9 0,-12-23 0,-17-36 0,4 2 0,-3-3-202,-6-5 1,-1-7 201,7 7 0,1-7 0,-1-3 0,1 1 0,2 5 0,-1-1 0,1 3 0,1-4 0,0-1 0,0-7 0,0 0 0,2 3 0,2 9 1638,3 7 0,2 4-1009,5-9 0,3 10 551,4 21-1180,17-4 0,-6 1 0,5-7 0,2 0 0,3 5 0,8-2 0,-3 1 0,-17 8 565,14-1-565,-30 4 0,8 26 0,2 8 0,-2-13 0,1 3-266,0 8 1,1 5 0,0-4 265,1-5 0,1 0 0,-2 1 0,2 5 0,-1-1 0,0-4 0,2-2 0,1 0 0,7 13 0,2 5 0,-6-12 0,-4-15 0,7 7 0,-41-64 0,-4-4 0,1 1 0,-4-7 0,4 10 0,-4-5 0,-1-2 0,0 1 0,3 5 0,1 2 0,2 3 0,-2-2 0,0-2 0,-4-6 0,0 0 0,3 5 0,4 11 0,-2 2 796,4 5-796,12 19 0,2 1 0,-1 6 0,8 13 0,5 10 0,5 11 0,-1-3 0,0-1 0,2 1 0,2 4 0,4 7 0,1-1 0,-5-8 0,-5-7 0,0-3 0,9 13 0,-4-8 0,-15-24 0,-2-14 0,-6-31 0,-5 7 0,-3-6 0,-3-8 0,-3-8 0,-1-1 0,3 7 0,-2 0 0,-1 3 0,-4-12 0,-1-4 0,12 30 0,18 43 0,9 25 0,4 6 0,-4-8 0,-3-4 0,1-1 0,3 6 0,3 6 0,1-1 0,-6-9 0,2 6 0,-9-25 0,-4-13 0,-8-30 0,-8-27 0,0 2 0,-1 5 0,-1-2-213,3 5 1,0-6 0,-1 1 0,0 6 212,-6-8 0,2 9 0,0-1 0,26 71 0,7 18 0,-5-9 0,3 5 0,0-1 0,3 7 0,0-1 0,-3-7 0,-1-3 0,-2-5 0,3 5 0,-5-16 0,-16-47 0,1-9 0,-3-6 0,-4 4 0,-3-1 0,2 1 0,3-5 0,-1 4 0,-7 3 0,3 15 849,19 55-849,7 2 0,4 8 0,-1-4 0,-2-6 0,0-1 0,4 4 0,1 4 0,-2-8 0,1 1 0,-9-16 0,5-1 0,-1-17 0,-4-3 0,3 1 0</inkml:trace>
  <inkml:trace contextRef="#ctx0" brushRef="#br0" timeOffset="78560">14100 11106 24575,'-3'-12'0,"1"-3"0</inkml:trace>
  <inkml:trace contextRef="#ctx0" brushRef="#br0" timeOffset="82068">14149 11059 24575,'-4'-1'0,"-2"-3"0,3 3 0,0-2 0,1 2 0,0 1 0,3 24 0,3 11 0,1 6 0,-2-7 0,0 10 0,-1 1 0,1-6 0,0-3 0,-1-1 0,-1 10 0,-1 5 0,1-11 0,-1-6 0,0 5 0,1-28 0,1 1 0,0-5 0,1-1 0,0-39 0,-3-18 0,2 27 0,1 0-487,-2-12 0,0-5 0,1 5 487,1 9 0,0 2-65,-2-2 0,0 1 65,4-7 0,-4 2 0,5 22 0,-5 4 0,8-3 1452,-2 1-1452,20-14 139,-7 5-139,14-6 0,-15 12 0,2 3 0,1 1 0,-1 1 0,6-6 0,-13 7 0,-1-3 0,-10 8 0,1 0 0,0 0 0,0 0 0,0 0 0,1 3 0,5 20 0,0-5 0,0 11 0,-1 1 0,0 0 0,-2-1 0,-1-1 0,-2-5 0,2 20 0,-3-20 0,3 14 0,-2-12 0,6 11 0,-8-12 0,5 9 0,-7-19 0,0-3 0,1-4 0,1-6 0,2 3 0,-2-4 0,1 0 0,-2-3 0,20-7 0,-13 2 0,19-7 0,-16 11 0,1-8 0,-5 10 0,-1-5 0,-6-15 0,1-6 0</inkml:trace>
  <inkml:trace contextRef="#ctx0" brushRef="#br0" timeOffset="94729">2634 7640 24575,'-27'6'0,"0"0"0,1 1 0,1 1 0,-20 7 0,15-2 0,0 1 0,8-1 0,1 3 0,-12 18 0,5 3 0,13-16 0,5 4 0,7 8 0,3 11 0,2 4 0,2-2 0,1-7 0,4 11 0,2-2-820,0-2 1,1 6 0,1-1 0,-1-7-782,3-1 1,1-5 1600,-3-4 0,0-1 946,-2 0 0,-2 2-946,-4 3 0,-1 3 0,-1-4 0,0-12 0,0-1 0,-3 21 0,-7-12 208,-15-39 0,-15-28 0,12 10 0,1-1 0</inkml:trace>
  <inkml:trace contextRef="#ctx0" brushRef="#br0" timeOffset="94904">1862 8395 24575,'40'10'0,"3"-5"0,-1-5 0,8-4 0,-6-2 0,6-3 0,0-2 0,-4 0-229,-6 0 0,-3-2 0,2-1 0,5-1 0,5-2 0,-2-1 0,-8-1 0,-4-10 0,-1 0 0</inkml:trace>
  <inkml:trace contextRef="#ctx0" brushRef="#br0" timeOffset="95067">2663 7819 24575,'13'0'0,"16"-2"0,16 0 0,4-1 0,-10 0 0,-7 0 0,1-1 0,12 0 0,0 0 0,-1 1 0,1-1 0</inkml:trace>
  <inkml:trace contextRef="#ctx0" brushRef="#br0" timeOffset="95270">2854 7958 24575,'16'41'0,"0"1"0,0-1 0,-4-17 0,1 0 0,7 10 0,4 8 0,1-2 0,-4-12 0,10-7 0,14-19 0,-35-41 0,-8 7 0,1 0 0</inkml:trace>
  <inkml:trace contextRef="#ctx0" brushRef="#br0" timeOffset="95755">2986 7455 24575,'7'44'0,"0"0"0,0 0 0,0 0 0,-1 0 0,1 0 0,0 0 0,1 1 0,1 2 0,0 1 0,0-1 0,0-4 0,-2-4 0,0-8 0,1 7 0,0-6 0,7 16 0,-2-19 0,-12-59 0,2 0 0,2-7 0,0 1 0,4-6 0,1-2 0,-1 5 0,2-3 0,5 8 0,12 6 0,4 9 0,-7 6 0,1 7 0,5 6 0,-2 10 0,-3 27 0,-7 10 0,-7-12 0,-4 2-660,-1 4 0,-2 3 0,-5-5 660,-8-7 0,-4-3 0,-2 4 0,-5-3 0,-20 0 0,-3-5 0,16-9 0,-1-2-266,-20 4 0,3-6 266,16-11 0,0-3 0,41-4 0,8-15 0,-3 2 0,1-3 0,0-6 0,1-1 0</inkml:trace>
  <inkml:trace contextRef="#ctx0" brushRef="#br0" timeOffset="96706">3552 7777 24575,'20'-18'0,"-5"8"0,26 18 0,-22 22 0,-7 4 0,-4 4 0,-5-7 0,-3 2-415,-2 7 1,-2-1 414,-3-1 0,-2 2 204,3-25-204,4 1 0,6-11 0,7-4 0,11 1 0,1-10 0,2-3 0,13-8 0,-12 0 0,0 1 0</inkml:trace>
  <inkml:trace contextRef="#ctx0" brushRef="#br0" timeOffset="97037">4062 7471 24575,'-17'43'0,"1"0"0,0 0 0,0 0 0,0 0 0,2 2 0,-1 3 0,3-1 0,3-5 0,5-7 0,5-1 0,11-7 0,23 2 0,15-3 0,-4-12 0,-13-16 0,1-7 0,14 2 0,6-2 0,-10-6 0,-18-14 0,-1 0 0</inkml:trace>
  <inkml:trace contextRef="#ctx0" brushRef="#br0" timeOffset="97365">4494 7414 24575,'13'37'0,"0"-1"0,0 1 0,0-1 0,3 11 0,-1-1 0,-5-10 0,-4-4 0,-15 7 0,-4 2 0,-3 5 0,-19-14 0,-4-13 0,2-34 0,4-3 0,3-6 0,16-3 0,4-2 0,1 1 0,0 0 0</inkml:trace>
  <inkml:trace contextRef="#ctx0" brushRef="#br0" timeOffset="97550">4337 7440 24575,'22'-19'0,"0"1"0,10-2 0,7 4 0,3 3 0,-16 9 0,1 3 0,10-1 0,0 1 0,-9 1 0,-2 0 0,17 0 0,-9 0 0</inkml:trace>
  <inkml:trace contextRef="#ctx0" brushRef="#br0" timeOffset="97783">4826 7122 24575,'42'17'0,"0"1"0,-1-1 0,1 1 0,-1-1 0,1 1 0,-5 11 0,0 5 0,-2 3 0,-4 0 0,-7 0 0,-9-4 0,-10 5 0,-11-3 0,-5 5-205,1-4 1,-2 6 0,-3 3-1,-1 0 1,-2-1 0,0-5 0,-1-7-1,-7 1 1,-3-8 0,-1 2 0,-4 6-1,-1 0 1,1 0 0,0 0 0</inkml:trace>
  <inkml:trace contextRef="#ctx0" brushRef="#br0" timeOffset="110083">30376 7281 24575,'-4'-11'0,"-1"2"0,0 0 0,-4-11 0,5 7 0,-6-8 0,2 6 0,-6 8 0,-21-1 0,-7 3 0,16 6 0,-1 4 0,-17 2 0,-6 3 0,6 1 0,11 0 0,3 5 0,-10 11 0,-2 6 0,7-2 0,14-11 0,4 4 0,-6 16 0,-1 8 0,6-5 0,13-16 0,2 1-964,-2 17 1,0 8 0,3-6 963,3-11 0,1-1 0,1 2 0,0 3 0,2-3-796,3-1 0,3-3 796,3 6 0,8-1 0,6-9 0,8 1 0,2-2 0,-2-3 0,-3-2 0,-2-2 0,8-6 0,-2-8 0,7-3 0,4-2 0,2-2 0,0-3 0,-5-1 0,-6-2 0,7-5 0,-7-5 0,4-5 0,-6 1 0,5-4 0,1-3 0,0-1 0,-6 0 0,-8 3 0,-4-1 0,-8 0 0,-1-4 0,-1-6 0,0-6 0,-2-3 0,-1 1 0,-2 7 0,1-11 0,-3 1-577,-2 5 1,-2-5 0,-1 1 0,-3 6 576,-3 4 0,-6 3 84,-9 0 1,-5-1 0,0 3-85,1 1 0,-3 4 462,-1 3 0,-4 0 1,0 4-463,-4 6 0,2 4 0,-13 2 0,-3 6 0,29 6 0,4 5 0</inkml:trace>
  <inkml:trace contextRef="#ctx0" brushRef="#br0" timeOffset="110486">30395 7313 24575,'-18'0'0,"-11"26"0,-8 18 0,7-5 0,0 0 0,7-11 0,-7 6 0,5 1 0,17-7 0,31-3 0,9-5 0,-2 8 0,4-8 0,-2-3 0,-12-6 0,-12-1 0,-6-2 0,-9 10 0,-17 3 0,-3 0 0,3-1 0,-2-1 0,1-6 0,14-15 0,1-1 0</inkml:trace>
  <inkml:trace contextRef="#ctx0" brushRef="#br0" timeOffset="110679">30332 7398 24575,'37'-4'0,"1"0"0,-1 0 0,0 0 0,9-1 0,-2 0 0,-5 2 0,-11 3 0,-2 0 0,20 0 0</inkml:trace>
  <inkml:trace contextRef="#ctx0" brushRef="#br0" timeOffset="111533">29937 8402 24575,'0'-15'0,"0"0"0,-1 10 0,-29 13 0,10 6 0,-4 6 0,-11 7 0,-7 4 0,2 0-826,10-4 0,1 0 0,-1 2 826,2-5 0,-1 2 0,0 0 0,3-2 0,-11 13 0,5-4 295,12-14 0,4 0-295,-2 5 0,6-4 0,9-11 0,5 4 0</inkml:trace>
  <inkml:trace contextRef="#ctx0" brushRef="#br0" timeOffset="112170">29041 8856 24575,'-23'-4'0,"-5"22"0,-9 15 0,0 7 0,7-7 0,7-1 0,2 2 0,-3-6 0,-6 4 0,0 3 0,6 1 0,12-1 0,17 10 0,13 2 0,7-2 0,-2-7 0,6-1 0,4-3-820,-3 0 1,4 5 0,1-4 0,0-14 438,0-19 0,0-11 0,-1-2 381,0-2 0,0-3 0,-2-3-133,-1-2 0,-2-2 0,-1-3 133,0-3 0,-2-3 0,-5-7 0,-8-1 0,-3-7 0,-3-3 0,-2 2 0,-2 5 0,0 4 0,-3 3 0,-4-3 0,-1-10 0,-3-7 0,-4 5 0,-6 15 0,-17 17 0,-7 14 0,7 6 0,-3 5 0,5 3 0,3 3 0,4 4 0,-6 14 0,-1 1 0</inkml:trace>
  <inkml:trace contextRef="#ctx0" brushRef="#br0" timeOffset="113039">30532 8247 24575,'-4'-12'0,"7"12"0,25 17 0,-2 5 0,8 11 0,3 2 0,-4-3-347,-2-6 1,-1-1 0,4 6 346,-5-3 0,4 6 0,4 3 0,1 3 0,1 0 0,-3-2 0,-4-3 0,-4-6-1093,3 5 1,-5-6 0,2 4 882,3 2 1,5 5 0,0 0 0,-5-4 0,-10-12 209,-8-7 1192,-7-11-1192,-13-4 0,-19-9 0,-10-5 0</inkml:trace>
  <inkml:trace contextRef="#ctx0" brushRef="#br0" timeOffset="113615">31191 8978 24575,'-25'26'0,"-1"1"0,0 0 0,10-2 0,2 2 0,-9 11 0,-3 5 0,10 3 0,14-5 0,9 4 0,3-2 0,0-5 0,4 3 0,2-2-820,-3-2 1,2 4 0,1-2 0,3-12 348,8-11 1,6-10 470,13-3 0,6-6 0,-4-4 0,-5-8 0,-1-5 0,-8 7 0,4-2 0,0-3 0,-6-6 0,-8-7 0,-4-7 0,-3-3 0,-1 1 0,-1 4 0,2 2 0,-2 2 0,0-4 0,-2-3 0,2-7 0,-2-1 0,-2 3 0,-3 7 0,-2 1 0,-9 3 0,-19-7 0,-13-1 0,2 7 0,7 13 0,-4 6 0,-4 2 0,-6 1 0,-1 2 0,6 6 0,3 9 0,2 5 0,-11 0 0,1 4 0,16 2 0,-1-1 0</inkml:trace>
  <inkml:trace contextRef="#ctx0" brushRef="#br0" timeOffset="119780">29078 8945 24575,'0'-5'0,"-1"2"0,-3 1 0,-9 6 0,-6 13 0,-9 15 0,-2 5 0,11-13 0,1 0 0,-9 14 0,-1 1 0,3-10 0,3-3 0,2-2 0,0-3 0,3-3 0,12-10 0,2-4 0,13-1 0,7 2 0,19-3 0,12-1 0,4 0 0,-23-1 0,1-1 0,10-1 0,5-1 0,-9-1 0,-10 0 0,11-7 0,-37 7 0</inkml:trace>
  <inkml:trace contextRef="#ctx0" brushRef="#br0" timeOffset="120186">29030 8937 24575,'0'27'0,"-1"13"0,-1-9 0,0 5 0,0-2 0,0 3 0,1 1 0,-2 3 0,0 4 0,1-7 0,1-11 0,1-3 0,-1 7 0,0-4 0,1-15 0,0-7 0</inkml:trace>
  <inkml:trace contextRef="#ctx0" brushRef="#br0" timeOffset="121358">31190 9100 24575,'0'-8'0,"-2"5"0,2-4 0,3 6 0,5-4 0,19 4 0,-4-2 0,5 3 0,-7 7 0,-14 2 0,-18 39 0,-9-15 0,1-5 0,-2-1 0,-10-3 0,6-6 0,14-11 0,16-3 0,14-5 0,10-4 0,-3 4 0,-1 2 0,3 6 0,8 17 0,-30 3 0,-5 8 0,-12-8 0,-5 0 0,-4 5 0,-4-4 0,-1-3 0,-1-9 0,-5 4 0,20-16 0,1-22 0,9-13 0</inkml:trace>
  <inkml:trace contextRef="#ctx0" brushRef="#br0" timeOffset="128976">28969 9594 24575,'-1'-3'0,"-1"0"0,1 2 0,-3 1 0,1 0 0,-7 1 0,3 1 0,-3 0 0,6 1 0,-4 3 0,5-4 0,-6 3 0,-25 17 0,5 4 0,-2 2 0,-8 7 0,3 0 0,14-9 0,2-1 0,-3 2-820,-9 5 1,-5 3 0,0 0 0,5-4 498,-3 5 0,3-1 321,-1-5 0,-2 2 0,6-5-105,9-8 0,2-3 105,-2 3 0,3-3 0,7-6 0,7-9 0,12-2 0,5-1 0</inkml:trace>
  <inkml:trace contextRef="#ctx0" brushRef="#br0" timeOffset="133296">27812 10283 24575,'-33'-8'0,"-3"2"0,-3 4 0,0 1 0,-1 0 0,16 1 0,-2 2 0,-10 5 0,-5 3 0,5 2 0,11-3 0,2 7 0,-1 15 0,-3 11 0,3 4 0,5-5 0,3 3 0,5 2-656,6-7 1,0 7-1,1 2 1,3-2 0,3-6-178,4-5 1,3-4-1,2 0 833,6 9 0,3 2 0,2-4-427,6 2 1,3-4 426,3-3 0,10-4-547,-8-14 1,9 0 0,4-1 0,2-2 0,-2-2 0,-6-2 218,-4-2 0,-3-3 0,0-2 0,4 0 328,5 3 0,4 2 0,4-1 0,-2-3 0,-2-7 0,-7-8-490,-8-11 0,-4-9 0,-3-6 0,-2-2 0,-3 1 0,-1 6 490,6-3 0,-5 2 0,-2-7-59,-7 0 1,0-9 0,-2-4 0,-3 0-1,-4 5 1,-6 9 58,-6 6 0,-5 7 0,-6-2-83,-2-2 0,-7-4 0,-1 0 0,-1 3 0,5 6 83,-7-1 0,0 5 458,2 2 1,-3 0 0,4 6 0,-9 6 0,4 8 0</inkml:trace>
  <inkml:trace contextRef="#ctx0" brushRef="#br0" timeOffset="134532">27645 10558 24575,'-9'-3'0,"2"2"0,-3-3 0,6-3 0,43-3 0,-4 3 0,9 9 0,-1 9 0,-10 17 0,-18 0 0,-8 5 0,-14 2 0,-11 1 0,-4-8 0,-4 0 0,6-2 0,8 21 0,43-42 0,6-12 0,7-5-256,-4-2 1,2-1-1,-4 2 256,-3 6 0,-4 3 0,7 5 0,-56 26 0,-25 15 0,5-4 0,17-14 0,0-1 0,-7 3 0,-7 6 0,1-4 0,9-8 0,6-10 0</inkml:trace>
  <inkml:trace contextRef="#ctx0" brushRef="#br0" timeOffset="135212">29024 9647 24575,'-1'-7'0,"19"3"0,18 14 0,6 7 0,-7-4 0,2 8 0,-9 3 0,5 7 0,2 6 0,-1 0 0,-1-1 0,-5-6 0,2 2 0,-4-4 0,3 4 0,-4 0 0,3 6 0,1 2 0,0-1 0,-4-5 0,-5-8 0,12 12 0,-12-13 0,-5-6 0,-12-16 0,-2-4 0,0 1 0</inkml:trace>
  <inkml:trace contextRef="#ctx0" brushRef="#br0" timeOffset="137778">29721 10335 24575,'-8'-6'0,"-7"2"0,8 2 0,-34 0 0,22 4 0,-17 2 0,14 8 0,10-4 0,-11 10 0,13-9 0,-5 9 0,4-6 0,0 7 0,-13 15 0,9-13 0,-1 5 0,1 1 0,3-3 0,-7 21 0,11-23 0,-3 9 0,0-11 0,4-4 0,-1-1 0,6-6 0,-5 5 0,3 0 0,-7 7 0,6-3 0,-7 12 0,5-12 0,0 10 0,0-2 0,6-3 0,-3 21 0,4-20 0,0 22 0,1-25 0,2 4 0,5-8 0,28 10 0,-6-5 0,5-1 0,2-1 0,5 1 0,-8-8 0,7 0 0,-5-2 0,12 0 0,-2-1 0,1-2 0,-20-6 0,-3-1 0,20-1 0,0 1 0,0 0 0,1-4 0,-14-4 0,5-4 0,-6 0 0,6-11 0,-11-6 0,3-8 0,-6 2 0,-10 10 0,-2-2 0,1-18 0,-1-9 0,-3 5 0,-6 7 0,-4 2-690,0 3 1,-1-3 0,-2 3 689,-4-2 0,-2 4-46,-7 1 0,-2 3 46,7 8 0,-4 2 0,-26-5 0,-2 7 0,4 5-318,3 6 0,0 2 318,5 4 0,6-10 0,0-2 0</inkml:trace>
  <inkml:trace contextRef="#ctx0" brushRef="#br0" timeOffset="138441">29594 10643 24575,'26'13'0,"0"1"0,-14 4 0,17 7 0,-3 2 0,-36 14 0,2-18 0,-3 1 0,-18 10 0,0-2 0,5 0 0,48 2 0,1-35 0,6-7 0,2 4 0,4 0 0,-3-2 0,1-9 0,-5-3 0,-1 0 0,-1 0 0</inkml:trace>
  <inkml:trace contextRef="#ctx0" brushRef="#br0" timeOffset="144509">27685 11345 24575,'0'-6'0,"0"-2"0,0 3 0,-3-1 0,-7-1 0,0-1 0,-36 3 0,0 19 0,19 4 0,-5 8 0,-2 5 0,0 0 0,4-3-659,-2 1 1,3-1 0,-2 4 658,4-3 0,-2 5 0,-1 3 0,0-1 0,3-3 0,4-6 0,-7 4 0,4-2 0,5-1 0,-1 2 0,4-5 0,-4-2 0,5 3 0,12-18 0,20-18 0,5-18 0,-4 8 0,1 0 0</inkml:trace>
  <inkml:trace contextRef="#ctx0" brushRef="#br0" timeOffset="147031">26822 11980 24575,'-23'-12'0,"3"2"0,-4-2 0,-8 5 0,2-2 0,-2 6 0,-8 2 0,5 3 0,7 2 0,0 2 0,-12 1 0,-6 2 0,8 2 0,14 2 0,2 3 0,-16 16 0,4 1 0,6 7 0,8-11 0,4 0 0,9 7 0,4 7 0,2 10 0,1-4 0,2-4 0,0 1-259,-1-8 0,1 5 0,1-1 1,2-2 258,4-1 0,2-2 0,0-4 0,3-2 0,1-1 0,6 16 0,3-3 0,-5-20 0,3-3 0,3 0 0,5 0 0,0-3 0,6 1 0,7-4-547,-5-6 1,8-2 0,6-1 0,1-2 0,-3 0 0,-6-2-509,2-2 0,-5-2 1,6-4 1054,-9 0 0,7-2 0,3-2 0,0-1 0,-2-1 0,-6-1 0,-8-1-97,8-16 0,-10-6 97,-7 3 0,1-5 0,-4-1 0,-5 3 0,-5-6 0,-9-3 0,-5 7 0,-4-7 0,-2-1 0,-1 0 0,2 6-116,-1 0 1,0 3 0,-2-2 115,-1 0 0,-3-4 0,-1-1 0,1 3 0,1 7 0,-2-1 0,0 5 0,1-3 0,-4 6-209,-8 17 1,-1 7 208,-11 10 468,3 1 0,0 4 0,11 5 0,2 2 0,-2 2 0,-1 0 0</inkml:trace>
  <inkml:trace contextRef="#ctx0" brushRef="#br0" timeOffset="148257">26546 12161 24575,'-5'-2'0,"0"0"0,4 5 0,27 0 0,0 1 0,4 1 0,1 0 0,9 3 0,4 4 0,-22 2 0,-8 4 0,-12 17 0,-6 6 0,-1-17 0,-3 1 0,-3 17 0,-4 1 0,-8-8 0,-2-5 0,7-10 0,-1-1 0,-6 8 0,2-1 0,0-3 0,3-7 0,9-7 0,2-3 0,20-6 0,1 0 0,11 0 0,4 0 0,15 0 0,-10 0 0,3-2 0,-2-2 0,3-1 0,-3-1 0,0 1 0,0-2 0,13-3 0,-3 0 0,-10 0 0,-19 3 0,-5 2 0,-2 2 0,0-2 0,4 0 0</inkml:trace>
  <inkml:trace contextRef="#ctx0" brushRef="#br0" timeOffset="149604">26530 13034 24575,'-2'-2'0,"-1"0"0,1 4 0,-4-1 0,2 3 0,-18 4 0,-19 11 0,13 0 0,-6 9 0,-5 5 0,-2 1 0,1 0 0,5-6-820,-1-2 1,2-4 0,1 1 0,-4 4 677,3 0 1,-3 4 0,-1 2-1,-1 0 1,0 1 0,3-3-1,2-4 142,-6 5 0,1-4 0,4-2 0,3-2 0,-5 4 0,5-1 0,-8 9 0,18-8 0,37-20 0,12 7 0</inkml:trace>
  <inkml:trace contextRef="#ctx0" brushRef="#br0" timeOffset="150813">25336 13766 24575,'-26'-3'0,"3"-2"0,-15-3 0,13-1 0,-23-3 0,20 7 0,-13 0 0,-7 5 0,13 2 0,-13 5 0,8 11 0,13 0 0,2 2 0,1 1 0,1 4 0,4-1 0,1 0 0,1 7 0,3 3 0,2 3 0,5-10 0,1 4 0,0 9 0,-1 10 0,2 1 0,3-8 0,6 0 0,3-1-344,-4-2 0,-1 6 1,2-2-1,5-8 344,12-3 0,5-5 0,-3-1 0,6 1 0,6-6 0,7 1 0,2-1 0,-4-5 0,-3-3 0,-3-5 0,4 2-467,5 2 1,5 3 0,2-2 0,-2-7 466,-6-7 0,0-5 0,-1-2 0,-2-1-1074,3 1 1,-2-1-1,1-2 1074,-3 0 0,2-2 0,0-1 0,-5-2 0,-2-4 0,-4-1 0,-2-7-470,-4-8 1,-1-6 0,-2-3-1,-3 4 470,0 3 0,-2 2 0,-6-5 0,-6 2 0,-3-6 0,-3-3 0,-2 0 0,-1 4 0,0 8 0,-6-9 0,-6 4 0,-4 6 0,-5-4 0,-2 2 0,2 10 0,0 10 0,0 6 413,-11 0 1,-2 2-414,-5 2 0,1 3 0,12 4 0,1 0 0,-14 4 0,1 1 0,16 2 0,-1 0 0</inkml:trace>
  <inkml:trace contextRef="#ctx0" brushRef="#br0" timeOffset="151767">25301 13867 24575,'-3'45'0,"0"0"0,-1 0 0,1 0 0,0 0 0,0 0 0,0 0 0,0 0 0,0 0 0,-1 6 0,0 3 0,0 0 0,0-2 0,1-6 0,1-8 0,0-11 0,2-2 0,0-15 0,0-12 0,0-9 0,6-28 0,-4 15 0,1-2 0,2-12 0,0 0 0</inkml:trace>
  <inkml:trace contextRef="#ctx0" brushRef="#br0" timeOffset="157244">18024 1912 24575,'2'7'0,"1"-1"0</inkml:trace>
  <inkml:trace contextRef="#ctx0" brushRef="#br0" timeOffset="159192">17958 2206 24575,'-6'0'0,"0"0"0,5 0 0,-1-1 0,2-6 0,0-2 0,0-6 0</inkml:trace>
  <inkml:trace contextRef="#ctx0" brushRef="#br0" timeOffset="160212">17964 2254 24575,'0'-6'0,"0"1"0,1-2 0,-1 5 0,1-8 0,-1 8 0,0-5 0,0 5 0,0-5 0,0 5 0,0-3 0,0 2 0,0-1 0</inkml:trace>
  <inkml:trace contextRef="#ctx0" brushRef="#br0" timeOffset="160928">17975 2000 24575,'-1'43'0,"0"0"0,1-2 0,-1-4 0,1 1 0,2 8 0,0-2 0,-1-22 0,2 16 0,1-8 0,-3-29 0,3 1 0,-3-2 0,0-1 0,1-7 0,1-3 0</inkml:trace>
  <inkml:trace contextRef="#ctx0" brushRef="#br0" timeOffset="164280">19607 1939 24575,'0'-5'0,"0"1"0,-1 3 0,0-1 0,-1 2 0,2 17 0,-2 10 0,2 14 0,-1 4 0,1-19 0,0 0 0,0 17 0,-1-4 0,1-11 0,0-5 0,0-14 0,0-6 0,0-5 0,0-4 0,0 2 0,0-14 0,0-1 0</inkml:trace>
  <inkml:trace contextRef="#ctx0" brushRef="#br0" timeOffset="173752">26646 13103 24575,'-3'-10'0,"2"1"0,-3 1 0,3 3 0,-1 0 0,0 4 0,0 1 0,23 14 0,15 8 0,-12-10 0,3 3 0,4 6 0,7 7 0,3 2 0,-1 0 0,-4-4-1093,2-2 1,-3-3 0,2 3 856,-5 0 1,1 4 0,1 1 0,-1-2 0,-3-4 235,11 3 0,-1-2-731,-6 2 0,1 3 1,-3-4 730,-1-8 0,0 1-287,0 5 0,3 4 0,-6-6 287,-1 0 0,3 5 0,-21-15 3276,-3-6-2948,-2 4 328,-2-4 1,-8 5 0,-2-1 0</inkml:trace>
  <inkml:trace contextRef="#ctx0" brushRef="#br0" timeOffset="174943">27664 13905 24575,'-15'-14'0,"-16"-7"0,10 10 0,-8 0 0,-2 1 0,-7 2 0,10 3 0,0 1 0,-7 3 0,1 6 0,0 1 0,-11 7 0,9 8 0,-6 8 0,7-2 0,11-7 0,3 4-268,1 4 0,-3 7 0,2 0 1,5-4 267,5-5 0,6 2 0,2 5 0,3 8 0,1 0 0,4-6 0,5 1 0,3-2 0,1 4 0,2 3 0,3-5 0,4-6 0,6-2 0,-2-6 0,5 2 0,1-2 0,-2-2 0,9 5 0,4-4 0,-7-8 0,8 0 0,5-1 0,0-1 0,-3-3 0,-7-3 0,0-6 0,-6-4 0,6-2-656,5 0 1,6-1-1,3-2 1,-4-1 0,-10-4 277,-9-2 0,-7-2 1,1-7-79,3-5 0,3-8 0,0-4 1,-3 2-1,-5 5 456,-5 5 0,-4 3 0,1-4-240,0-9 0,2-7 0,-1-2 0,-4 3 0,-5 10 240,-5 5 0,-8 2-37,-11-14 1,-7-5 0,-3 10 36,3 18 0,-6 6 0,-5-3 0,-7-3 0,-2 2 0,6 5 0,2 5 0,1 3 0,-2-3 0,-3 0 0,6 3 0,-9 4 0,11-3 0,1 1 0</inkml:trace>
  <inkml:trace contextRef="#ctx0" brushRef="#br0" timeOffset="176204">27647 14012 24575,'-30'5'0,"0"0"0,0 29 0,9 7 0,18-15 0,4 2 0,0 5 0,1 3 0,4-3 0,5-6 0,7-3 0,11-3 0,8-2 0,-3-4 0,-3 0 0,1-5 0,4-2 0,3-3 0,-5-10 0,-5-25 0,-6-9 0,-5 12 0,-1-1 0,-2-18 0,-4 1 0,-3 1 0,-25 6 0,-5 2 0,5 7 0,-12 1 0,0 5 0,15 19 0,-12-9 0,18 11 0,-6-5 0,5 6 0,-11-8 0,12 6 0,-6-6 0,12 9 0,1 2 0,0 3 0,-13 9 0,-5 4 0</inkml:trace>
  <inkml:trace contextRef="#ctx0" brushRef="#br0" timeOffset="182843">17941 2790 24575,'-3'-7'0,"1"0"0,1-5 0,-1 6 0,2-2 0,-1 6 0,0 1 0,-1-2 0,-1 3 0,-1-2 0,0 2 0,2 0 0,0 0 0,-18 3 0,13-1 0,-24 24 0,20-16 0,1 16 0,1 2 0,0-7 0,2 22 0,4-3 0,5-7 0,5 10 0,12 0 0,-3-12 0,2-4 0,-1-1 0,-1-3 0,7 2 0,-2-22 0,-7-6 0,13-12 0,1-5 0,-8 3 0,4-8 0,-2-4 0,-11-4 0,-3 0 0,-2-2 0,0-11 0,-4 14 0,0 4 0,-2 7 0,-4 3 0,-9-2 0,-2 9 0,-26-11 0,19 17 0,-13-3 0,8 7 0,10 0 0,-7 1 0,15 0 0,1 7 0,5 3 0,3 6 0,0 0 0</inkml:trace>
  <inkml:trace contextRef="#ctx0" brushRef="#br0" timeOffset="184431">19606 2716 24575,'-7'-6'0,"-4"-3"0,4 6 0,-10-5 0,11 5 0,-11-2 0,10-1 0,-5 3 0,5 0 0,-3 3 0,2 0 0,-18 0 0,11 2 0,-23 12 0,25-1 0,-9 22 0,19-9 0,-1 15 0,4-13 0,7 2 0,2-1 0,4-5 0,5 3 0,2-2 0,5-10 0,4-2 0,-7-5 0,-4-8 0,26-4 0,-23-4 0,17-7 0,-28 1 0,1-34 0,-6 22 0,2-23 0,-7 29 0,0 3 0,-1-14 0,-2 12 0,-1-4 0,0 14 0,-5 6 0,5 1 0,-3-1 0,0 2 0,4-1 0,-6-1 0,2 3 0,-5 7 0,-2 5 0</inkml:trace>
  <inkml:trace contextRef="#ctx0" brushRef="#br0" timeOffset="198552">24990 13113 24575,'-8'-20'0,"-1"-1"0,-3-5 0,3 11 0,-1-4 0,5 18 0,4 15 0,-1 13 0,2-2 0,-1 2 0,1 0 0,-1 0 0,-1 0 0,0 1 0,0 15 0,0-12 0,2 8 0,0-22 0,1 6 0,0-18 0</inkml:trace>
  <inkml:trace contextRef="#ctx0" brushRef="#br0" timeOffset="199526">27670 13289 24575,'-16'13'0,"9"1"0,-7 12 0,12 1 0,1-1 0,1 2 0,7 15 0,-1-13 0,6 0 0,20 2 0,5-6 0,-12-11 0,1-2 0,6-2 0,3-1 0,-4-7 0,14-21 0,-13-19 0,-6-5 0,-6-2 0,-8 1 0,-8 2 0,-16 17 0,-9 4 0,-2 1 0,-5 1 0,1 3 0,2 2 0,12 6 0,0-6 0,-3 1 0,5-2 0,-9-4 0</inkml:trace>
  <inkml:trace contextRef="#ctx0" brushRef="#br0" timeOffset="211522">26180 11503 24575,'-4'-2'0,"0"-3"0,1 2 0,-3-4 0,2 6 0,-1-5 0,2 5 0,2-1 0,-3 2 0,3 45 0,-1-11 0,2 12 0,1 3 0,-1-20 0,1-1 0,0 13 0,0-2 0,0-2 0,1-6 0,-2-24 0,2-8 0,1 0 0,0-1 0</inkml:trace>
  <inkml:trace contextRef="#ctx0" brushRef="#br0" timeOffset="221933">17847 3578 24575,'44'-15'0,"-16"5"0,0 4 0,-1 1 0,-7 2 0,3 0 0,-18 5 0,0 0 0,4 16 0,-3-10 0,3 12 0,-8-2 0,0-3 0,-1 7 0,-30 18 0,5-11-350,0-7 0,-1 1 350,-8 5 0,5-8 0,-2 2 0,12-10 0,-4 2 0,13-11 0,4 0 700,7-3-700,10 0 0,5 0 0,14 0 0,3 0 0,12 1 0,-10-1 0,6 1 0,-6 0 0,9 0 0,-12 1 0,-3 0 0,-16-2 0,-7 5 0,-1-3 0,-4 1 0,-2 5 0,-1 0 0</inkml:trace>
  <inkml:trace contextRef="#ctx0" brushRef="#br0" timeOffset="225026">19525 3436 24575,'0'25'0,"2"12"0,1 1 0,4 8 0,-2-7 0,2 7 0,0-8 0,4 1 0,-4-7 0,0-6 0,-5-21 0,0-4 0,0-1 0,-1-3 0,0-2 0,-1-4 0</inkml:trace>
  <inkml:trace contextRef="#ctx0" brushRef="#br0" timeOffset="232792">28093 11275 24575,'-4'-1'0,"-1"-1"0,4 0 0,-2-2 0,3 3 0,-2-1 0,0 2 0,0 1 0,1 2 0,3 3 0,11 2 0,-1 3 0,12 7 0,-7-7 0,4 9 0,-2-12 0,10 17 0,-6-15 0,-1 9 0,0 1 0,2-7 0,1 7 0,-1-1 0,-3-5 0,13 13 0,-14-12 0,14 16 0,-12-14 0,11 12 0,1-1 0,-7-11 0,2 7 0,-2-1 0,-6-11 0,-1 2 0,0 2 0,3 4 0,1-3 0,-2 1 0,-1 3 0,0-1 0,0-1 0,-3-3 0,12 14 0,-24-24 0,3 2 0,-8-6 0,2-2 0,-2 2 0,1-1 0,1 5 0,-1-2 0,3 4 0,9 3 0,-7-4 0,12 3 0,-15-5 0,9 1 0,-9-2 0,3 0 0,-10-4 0,-5 5 0,-6 1 0</inkml:trace>
  <inkml:trace contextRef="#ctx0" brushRef="#br0" timeOffset="233845">29072 12161 24575,'-22'-15'0,"0"0"0,0 0 0,-7 4 0,-7-2 0,5 4 0,-6 4 0,-6-1 0,2 1 0,11 5 0,-14-1 0,24 4 0,-18 16 0,16-2 0,-11 14 0,15-7 0,3 1 0,-7 18 0,8-12 0,2 3 0,4-2 0,3-2 0,3-3 0,0 0 0,-1 5 0,2 1 0,3-2 0,1-2 0,1-2 0,0 0 0,3 1 0,3 1 0,5 8 0,1-1 0,-3-9 0,2-1 0,9 6 0,4 2 0,-2-5 0,-5-7 0,4-3 0,16 3 0,9-1 0,-4-5 0,-11-7 0,2-4 0,6-3 0,10-1 0,0-2 0,-8-1 0,-2-5 0,-2-4 0,-1-1 0,5-4 0,-1-1 0,-9 0 0,-3-3 0,-5-5 0,-3-2 0,2-6 0,-1-1 0,-5 3 0,-1-3 0,-4 0-633,-1-1 1,1-3 0,-5 3 632,-5 2 0,-5-1 0,-4-6 0,-4-6 0,0 4 0,1 2 0,-4-1 0,0 5 0,-3-4 0,-1 1 0,1 8 0,-17-8 0,-7 12 0,-3 6 0,0 17 0,7 1 0,-1 1 0</inkml:trace>
  <inkml:trace contextRef="#ctx0" brushRef="#br0" timeOffset="234375">28974 12202 24575,'1'38'0,"1"0"0,-1-1 0,0 1 0,2 11 0,1 4 0,0-2 0,0-8 0,2 0 0,0-3 0,0-2 0,0 2 0,-2-13 0,-1-18 0,0-8 0,0-1 0,-1-2 0,-2-11 0,0-4 0</inkml:trace>
  <inkml:trace contextRef="#ctx0" brushRef="#br0" timeOffset="237204">28375 11834 24575,'0'-8'0,"-2"2"0,2 6 0,-1 9 0,3 3 0,6 21 0,1 4 0,0-4 0,1 4 0,-1-4 0,-6-16 0,0-2 0,-1-9 0,-1-1 0,1-2 0,-1 2 0,0 5 0</inkml:trace>
  <inkml:trace contextRef="#ctx0" brushRef="#br0" timeOffset="248464">26786 9854 24575,'0'-15'0,"-1"7"0,-3 1 0,-1 6 0,1 0 0,0 1 0,3-2 0,-1 2 0,1-4 0,1-3 0,0 2 0,0-4 0,0 5 0,1-1 0,10-5 0,1 3 0,22-7 0,-8 9 0,14-1 0,-14 9 0,8 6 0,-14 0 0,9 8 0,-15-5 0,3 4 0,-11-5 0,-1 5 0,-5-2 0,-8 21 0,-5-9 0,-1-4 0,-2 1 0,-12 10 0,2-10 0,-1-1 0,-6 9 0,-1-6 0,1-2 0,6-6 0,5-2 0,1-3 0,7-8 0,2 2 0,5-4 0,5 2 0,1-2 0,-2 0 0,1-2 0,0 0 0,0 0 0,2 3 0,0-1 0,0 0 0,0 1 0,0 0 0,-1-2 0,4 0 0,3-1 0,6 0 0,7 0 0,-3 0 0,0 0 0,6 0 0,-7 0 0,14-1 0,-15 0 0,4 0 0,-14 1 0,2-2 0,2 2 0,2-3 0,7 1 0,-4 0 0,7-1 0,-12 1 0,9 1 0,-15 0 0,7-2 0,-3 1 0,5-2 0,1 3 0,-1-2 0,-9 1 0,-1 2 0,-5 4 0,-2 3 0</inkml:trace>
  <inkml:trace contextRef="#ctx0" brushRef="#br0" timeOffset="258988">17902 4187 24575,'-5'0'0,"2"0"0,0 0 0,1 0 0,0 0 0,-2 0 0,3 0 0,-1 1 0,7 1 0,18-1 0,4-1 0,-3 2 0,7-2 0,-3 0 0,-19 0 0,0 1 0,-8 20 0,1-3 0,-6 25 0,-12-7 0,-5-2 0,-11-2 0,-1-10 0,-1-2 0,2-7 0,12-5 0,7-7 0,9 0 0,4-1 0,15-5 0,12-1 0,9-4 0,4 4 0,6 2 0,-13 6 0,1 2 0,-19 5 0,-7 2 0,-3 1 0,-9 20 0,-2-5 0,-12-2 0,-3 0 0,-2 2 0,1-13 0,0-2 0,4-4 0,-2-2 0,8-4 0,0 0 0,10-2 0,13-5 0,13-13 0,12-7 0</inkml:trace>
  <inkml:trace contextRef="#ctx0" brushRef="#br0" timeOffset="260200">19473 4156 24575,'37'-7'0,"0"1"0,-3 7 0,2 4 0,-6 1 0,-1 5 0,0 3 0,-8 4 0,-24 6 0,-15 2 0,-9 6 0,2-3 0,7-5 0,-2 1 0,-10 7 0,-6 3 0,7-9 0,1-5 0,2-3 0,24-19 0,9-5 0,14-4 0,5-1 0,10-4 0,-2 6 0,8 0 0,-8 2 0,4 0 0,0 2 0,-8 2 0,-26 2 0,-2-1 0,0 1 0,-1-1 0,1 2 0</inkml:trace>
  <inkml:trace contextRef="#ctx0" brushRef="#br0" timeOffset="266168">17995 4746 24575,'-4'-1'0,"0"0"0,-5 13 0,-6 11 0,-6 15 0,4-13 0,0 0 0,-6 16 0,2-12 0,1-3 0,5-4 0,-7 7 0,19-24 0,9-3 0,25 1 0,8-3 0,-13-3 0,2-1-491,4 2 1,4 0 0,-4-1 490,-1-3 0,-3-2 0,-2 0 0,1-1 0,0 1 0,-1 0 0,4-4 0,-4 3 0,-22 9 0,-3-5 0,0-24 0,-1-11 0</inkml:trace>
  <inkml:trace contextRef="#ctx0" brushRef="#br0" timeOffset="266714">18018 4762 24575,'-1'29'0,"0"4"0,1 14 0,0 3 0,0-23 0,0 2 0,0 9 0,0 6 0,0-7 0,0 2 0,0-11 0,0-4 0,0-9 0,0-9 0,1-3 0,5-2 0,7-6 0,7-2 0</inkml:trace>
  <inkml:trace contextRef="#ctx0" brushRef="#br0" timeOffset="267418">19499 4683 24575,'2'-13'0,"30"8"0,7 4 0,-11-3 0,12 6 0,-5 10 0,-32 31 0,-12-6 0,4-10 0,-2-1 0,-5-3 0,18 10 0,12-14 0,4 2 0,0 0 0,-1-1 0,6 18 0,-42-7 0,0-10 0,-3 1 0,-8 3 0,-3-1 0,-7 0 0,1 0 0</inkml:trace>
  <inkml:trace contextRef="#ctx0" brushRef="#br0" timeOffset="268794">17567 4721 24575,'-8'0'0,"-5"37"0,3 15 0,3-4 0,3-15 0,-1 9 0,1 4 0,0-2 0,2-6 0,2 10 0,3-1 0,0-9 0,2 6 0,0 2 0,0-2 0,0-7 0,3 8 0,1-1 0,-1-7 0,2 5 0,1 2 0,0-4 0,-2-7 0,0-4 0,0-2 0,0 9 0,1 5 0,-3-11 0,-2-15 0,-5-6 0,6-4 0,3-3 0,27-1 0,9 0 0,-15 1 0,4-2-820,7-1 1,9-2 0,2-1 0,-4 0 192,-3-2 1,-4 0 0,4-2 626,1 0 0,3 0 0,1-2 0,1-1-656,-6 1 1,2-2-1,0 0 1,-1 0 0,-2 1 205,1 1 0,-2 1 0,0 1 1,6 0 449,-6 1 0,5 0 0,3 0 0,1 1 0,-2 0 0,-3 1 0,-5 1-587,1 1 1,-6 1-1,-1 0 1,3 1 586,4 0 0,4 0 0,0 0 0,-3 1 0,-6-1 0,7 1 0,-4 0 0,8 0 0,-2 0 0,-12 0 0,1 0 0,7 0 0,1 0 0,-2 0 0,0 0 1329,-6 1 0,4 1-1329,-3-1 0,5 1 0,1 0 0,-5 0 0,2 0 0,1 0 0,4 0 0,8 0 0,-1 0 0,-9-1 0,-11-1 0,-1 0 1092,6-1 0,3 1 0,-8-1 863,-8 0 1321,-3-5-1863,-15 5-1413,-3-2 0,3 1 0,-3 2 0,6-8 0,-2 1 0,7-17 0,-3-1 0,1-6 0,0-1 0,-4 0 0,0 3 0,-2 1 0,-6 10 0,0-7 0,-6 4 0,-7-7 0,-6-1 0</inkml:trace>
  <inkml:trace contextRef="#ctx0" brushRef="#br0" timeOffset="269670">18041 5273 24575,'-8'35'0,"1"-1"0,0 1 0,-3-3 0,-20 8 0,15-16 0,4-2 0,28-21 0,14 7 0,3 2 0,5 2 0,-5 10 0,-6 2 0,-18 2 0,-16 3 0,-6-1 0,-12-4 0,-9-2 0,0-7 0,6-22 0,-12-4 0</inkml:trace>
  <inkml:trace contextRef="#ctx0" brushRef="#br0" timeOffset="269904">18000 5458 24575,'42'-2'0,"5"1"0,1-6 0,-23 4 0,0-1 0</inkml:trace>
  <inkml:trace contextRef="#ctx0" brushRef="#br0" timeOffset="270446">18893 5117 24575,'-3'38'0,"1"0"0,0-1 0,-1 1 0,2-6 0,0 0 0,-1 13 0,0 10 0,-1-1 0,3-12 0,3 5 0,0-17 0,-1 0 0</inkml:trace>
  <inkml:trace contextRef="#ctx0" brushRef="#br0" timeOffset="271195">19810 5254 24575,'-4'6'0,"-1"6"0,-1 14 0,2 4 0,4-4 0,0 3 0,5-1 0,31-7 0,-9-4 0,13 12 0,-28-14 0,-23 18 0,-10 0 0,1-13 0,-7 8 0,-1-6 0,7-23 0,9-14 0,3-6 0</inkml:trace>
  <inkml:trace contextRef="#ctx0" brushRef="#br0" timeOffset="271370">19803 5353 24575,'2'-3'0,"25"0"0,20 3 0,-5 4 0,-16 2 0,1 1 0,18-1 0,7-1 0,-8 3 0,-20 6 0,-1 0 0</inkml:trace>
  <inkml:trace contextRef="#ctx0" brushRef="#br0" timeOffset="280574">30820 8833 24575,'-2'26'0,"1"-1"0,-1 0 0,1 3 0,2 6 0,0 6 0,0 2 0,0-3-318,-1-4 0,0-2 0,1 5 318,-1 7 0,1 7 0,0 3 0,0-3 0,-1-7 104,0-7 0,1-5 1,-1 3-105,0 8 0,-1 6 0,1-3 0,1-11 0,0 1 39,2-8 1,1-53-1,1-7 1</inkml:trace>
  <inkml:trace contextRef="#ctx0" brushRef="#br0" timeOffset="281313">30727 8840 24575,'27'-22'0,"0"0"0,14 0 0,-12 9 0,5 0 0,2 3 0,1 6 0,2 3 0,1 2 0,-3 1-1093,-2 0 1,-3 0 0,3 1 387,4-1 0,3 0 1,0 1-1,-3-1 705,0 1 0,-2 1 0,-3-1 803,6 0 0,0-1-803,-3-1 0,3 0 0,-6-1 0,-8 0 0,0 0 0,19 1 0,-2 0 0,-13 2 510,-3-2 1,-2 0-511,-8 3 0,8-2 0,-11 0 3276,2-2-3265,-13 0 171,0 0-182,-2 2 0,1 1 0,-2 0 0,0 17 0,0-2 0,-1 28 0,-3-8 0,-3 12 0,0 1 0,1-5 0,1-9 0,1-3 0,-1 6 0,-1 3 0,0 8 0,-1 4 0,0 0 0,0-5 0,2-10 0,0 3 0,0-4 0,1 9 0,0 4 0,0-15 0,2-24 0,-1 4 0</inkml:trace>
  <inkml:trace contextRef="#ctx0" brushRef="#br0" timeOffset="282073">30566 9957 24575,'42'-10'0,"-1"0"0,0 1 0,0-1 0,0 0 0,1 0 0,5 1 0,5 0 0,1 0 0,0 1 0,-2 0 0,-4 3 0,-6 0 0,3 3 0,-6 2 0,5 0 0,-4 0 0,6 0 0,3 0 0,-1 1 0,-5-1 0,-8 1 0,0 1 0,-5 1 0,16 1 0,-9 0 0,-22-4 0,-9 3 0,-3 0 0,-2 4 0,0-1 0,-1-2 0,-6-1 0,-13-3 0,-9 0 0</inkml:trace>
  <inkml:trace contextRef="#ctx0" brushRef="#br0" timeOffset="294270">16788 7855 24575,'0'-6'0,"0"2"0,18 12 0,-1 2 0,17 6 0,9 3 0,-11-10 0,11 2 0,-14-9 0</inkml:trace>
  <inkml:trace contextRef="#ctx0" brushRef="#br0" timeOffset="294489">17417 7590 24575,'-28'23'0,"0"1"0,0 0 0,1 1 0,-1 2 0,-3 4 0,-5 6 0,0 0 0,4-4 0,-1 4 0,2-1 0,3-4 0,1 0 0,0 0 0</inkml:trace>
  <inkml:trace contextRef="#ctx0" brushRef="#br0" timeOffset="294665">16757 8169 24575,'16'-19'0,"15"-4"0,-2 2 0,3-2 0,3-2 0,5-1 0,-6 7 0,4-1 0,1 0 0,-5 2 0,4-4 0,-1 2 0,0 5 0,1 1 0,-1-1 0</inkml:trace>
  <inkml:trace contextRef="#ctx0" brushRef="#br0" timeOffset="294881">16845 8520 24575,'40'-28'0,"0"1"0,-1-1 0,1 1 0,-3 2 0,-1 1 0,-1 1 0,-3 3 0,8-5 0,-5 4 0,-5 3 0,-2 1 0,-4 4 0,0 1 0</inkml:trace>
  <inkml:trace contextRef="#ctx0" brushRef="#br0" timeOffset="295201">16888 7679 24575,'10'47'0,"0"1"0,1 0 0,-1-1 0,1 1 0,-1 0 0,0 0 0,1-1 0,0 2 0,0 1 0,0-1 0,1-1 0,-2-3 0,-1-4 0,-2-7 0,2 13 0,-1-9 0,2-7 0,2-1 0,-1-3 0,1 1 0</inkml:trace>
  <inkml:trace contextRef="#ctx0" brushRef="#br0" timeOffset="295548">17416 7880 24575,'6'47'0,"1"0"0,0 2 0,2-7 0,2-14 0,4 5 0</inkml:trace>
  <inkml:trace contextRef="#ctx0" brushRef="#br0" timeOffset="295826">17587 7615 24575,'16'36'0,"0"0"0,0-1 0,0-1 0,-1 4 0,-4-4 0,1 8 0,1 4 0,0 1 0,-1-2 0,-1-7-900,3 5 1,-2-5-1,0 3 900,-1 6 0,0 5 0,0-2 0,0-9 0,1-10 0,0-3 0,1 4 0,0 0 0</inkml:trace>
  <inkml:trace contextRef="#ctx0" brushRef="#br0" timeOffset="296069">18318 7552 24575,'20'38'0,"0"-1"0,0 0 0,-2-5 0,0 0 0,1 0 0</inkml:trace>
  <inkml:trace contextRef="#ctx0" brushRef="#br0" timeOffset="296420">18727 7514 24575,'-28'13'0,"1"0"0,-8 17 0,6-8 0,-8 5 0,0 1 0,5-2 0,1 3 0,2 1 0,-3 2 0,-4 2 0,8-7 0,0-2 0,13-3 0,34-31 0,8-10 0,-5 5 0,2-1-479,17-11 1,2-2 478,-11 4 0,2 1 33,12 5 1,-1 0-1,-22 2 1,-2 1 0,8 5-1,0-1 1</inkml:trace>
  <inkml:trace contextRef="#ctx0" brushRef="#br0" timeOffset="296668">18497 7545 24575,'2'50'0,"0"0"0,1 0 0,-1 0 0,0 0 0,2 1 0,0 3 0,0-2 0,1-6 0,1-10 0,2-8 0,1-6 0,3 10 0,1-12 0,0-58 0,-6 12 0,0-1 0</inkml:trace>
  <inkml:trace contextRef="#ctx0" brushRef="#br0" timeOffset="296879">18651 7866 24575,'-37'20'0,"1"9"0,13 1 0,2 1 0,-3 5 0,16 2 0,35-55 0,-4 6 0,1-3 0,4-7 0,0-3 0,1 3 0,-1 0-510,-3 0 1,-1-1 509,-3 6 0,-3-1 0,3-18 0,-10 7 0</inkml:trace>
  <inkml:trace contextRef="#ctx0" brushRef="#br0" timeOffset="297175">18195 7710 24575,'-2'45'0,"0"1"0,0-1 0,-1 1 0,1-1 0,5 0 0,0 2 0,3 1 0,0-2 0,1-3 0,2-6 0,1 2 0,1-5 0,10-5 0,13-6 0,11-2 0,5-4 0,-1-4 0,-7-8 0,-6-9 0,-3-7 0,2-2 0,4 1 0,5-3 0,1 0 0,-3-3 0,-8 1 0,-3-15 0,1 1 0</inkml:trace>
  <inkml:trace contextRef="#ctx0" brushRef="#br0" timeOffset="297532">19168 7301 24575,'-34'32'0,"-1"0"0,1-1 0,-1 1 0,14-13 0,0 1 0,-10 10 0,-8 8 0,4 1 0,16-7 0,28 13 0,1-4 0,-2-8 0,2 6 0,-1-3 0,-2-5 0,1-1 0,3 11 0,2 3 0,-3-8 0,0-2 0,7 10 0,-15-49 0</inkml:trace>
  <inkml:trace contextRef="#ctx0" brushRef="#br0" timeOffset="297699">18960 7795 24575,'35'-20'0,"0"0"0,0 1 0,0-1 0,-4 4 0,1 0 0,3-2 0,7-3 0,-2 1 0,-8 7 0,1 6 0,-10 5 0</inkml:trace>
  <inkml:trace contextRef="#ctx0" brushRef="#br0" timeOffset="297859">19222 7719 24575,'-5'26'0,"-1"-1"0,5 6 0,2 12 0,1 7 0,2 4 0,0 2 0,0-2 0,-1-4 0,0-8 0,-1-1 0,0-5 0,0-1 0,1 8 0,1 1 0,-1 0 0,1 1 0,0-1 0,-1 1 0,1-1 0,0 0 0,-1 1 0,1-1 0</inkml:trace>
  <inkml:trace contextRef="#ctx0" brushRef="#br0" timeOffset="303707">20959 7151 24575,'-3'25'0,"4"10"0,3 9 0,0-3 0,-1 0 0,2 0 0,1 4 0,1 3 0,0-10 0,1-9 0,2-63 0,1-21 0,-5 25 0,1-1 0,3-14 0,1-5 0,2 9 0,13 1 0,0 23 0,3 8 0,7 18 0,-4 5 0,-2 4 0,-3 6 0,-13-4 0,-2 4 0,1 22 0,-3-12 0,5 13 0,-1-24 0</inkml:trace>
  <inkml:trace contextRef="#ctx0" brushRef="#br0" timeOffset="303956">21611 7333 24575,'39'-15'0,"-1"1"0,0-1 0,1 0 0,0 4 0,2 1 0,-6 0 0,7-2 0,1 0 0,-1 1 0,-6 4 0,5 5 0,1-1 0</inkml:trace>
  <inkml:trace contextRef="#ctx0" brushRef="#br0" timeOffset="304248">22006 6995 24575,'45'18'0,"0"0"0,-1 0 0,-15 12 0,-9 1 0,5 11 0,-5 0 0,-12-7 0,-22-9 0,-10-1 0,-7 9 0,-1 0 0,0 1 0</inkml:trace>
  <inkml:trace contextRef="#ctx0" brushRef="#br0" timeOffset="305456">23229 6648 24575,'-46'8'0,"24"-6"0,-12 6 0,31-5 0,0 2 0,13 32 0,1 6 0,-5-1 0,0 9 0,0-5 0,0-9 0,-1 0 0,-2 2 0,0 2 0,0-11 0,3-17 0,7-58 0,-7 22 0,0-2 0,3-15 0,1-2 0,1 5 0,-1 3 0,2 0 0,1-4 0,-13 17 0,-1 12 0,1-16 0,-3 15 0,-3 0 0,1 0 0,-3-5 0,4 7 0,-5-13 0,2 14 0,-4-12 0,7 19 0,-2 50 0,5-24 0,1 7 0,-1 1 0,0 9 0,-1 6 0,0 2 0,1-3 0,0-6-256,0-3 0,1-4 0,0 1 0,-1 4 256,0 3 0,-1 7 0,0 3 0,0 1 0,0-2 0,0-5 0,1-7-711,0 0 1,1-7 0,0 2 710,-2 12 0,0 2 0,1-13 0,2-17 0,-1-16 0,-9-29 0,-5-10 0</inkml:trace>
  <inkml:trace contextRef="#ctx0" brushRef="#br0" timeOffset="305668">22769 7182 24575,'48'-8'0,"-1"-1"0,0 1 0,1-1 0,-1 1 0,0-1 0,0 1 0,0 0 0,0 0 0,0 0 0,0 0 0,0 0 0,0 0 0</inkml:trace>
  <inkml:trace contextRef="#ctx0" brushRef="#br0" timeOffset="305965">23745 6751 24575,'-14'0'0,"0"20"0,-3 19 0,0 9 0,2-1 0,5-12 0,6-6 0,4-1 0,-5 19 0,-2 13 0,4-4 0,13-20 0,17-26 0,7-12 0,13-2 0,-1-7 0,-12-3 0,0 0 0</inkml:trace>
  <inkml:trace contextRef="#ctx0" brushRef="#br0" timeOffset="306303">23999 6936 24575,'-8'39'0,"0"-1"0,1 1 0,-3-10 0,-1 12 0,14-60 0,5-16 0,2-1 0,2-5 0,-1 6 0,9-7 0,27 43 0,-33 26 0,-2 2 0,0 0 0,-7-8 0,2-9 0,-6-23 0,4-2 0</inkml:trace>
  <inkml:trace contextRef="#ctx0" brushRef="#br0" timeOffset="306511">24352 6664 24575,'14'45'0,"0"0"0,0 0 0,0 0 0,-10 0 0,-2 3 0,-4 1 0,-3-4 0,-3-5 0,-7-4 0,-5-4 0,-2 1 0,-5 5 0,0 0 0,0 0 0,1 0 0</inkml:trace>
  <inkml:trace contextRef="#ctx0" brushRef="#br0" timeOffset="331940">13971 13081 24575,'6'-1'0,"25"17"0,6 6 0,-1-5-675,5 10 1,-1-3 674,-14-16 440,13 15-440,-17-16 223,13 7-223,10-21 0,-11-4 0,6-5 0,1-2 0,-17 6 0,1 1 0,8-8 0,3 1 0,-2 5 0,0 2 0,-10 3 0,1 0 0,16-1 0,-2 3 0,-6 4 0,-5 0 0,-2 1 0,-2 5 0,16-2 0,-18 1 343,5-3 0,1-2-343,2-4 0,-3 0 0,0-1 0,8-6 0,-2-7 0,-1-1 0,5 0 0,-7 2 0,-1 6 0,-9 16 0,6 17 0,-13 3 0,22 8 0,-16-19 0,18 0 0,-11-12 0,5 0 0,1 0 0,-1-1 0,0-1 0,-5-1 0,-18 1 0,4-1 0,-6 3 0</inkml:trace>
  <inkml:trace contextRef="#ctx0" brushRef="#br0" timeOffset="333041">18448 13108 24575,'-6'-1'0,"1"-1"0,6 10 0,21 30 0,7 6 0,3-9 0,-1-7 0,8 1 0,-2-13 0,-3-23 0,2-13 0,-1-2 0,5-6 0,0-3 0,-4 4 0,-8 5 0,-3 1 0,1-1 0,10-12 0,1-1 0,-7 10 0,-2 14 0,-5 34 0,-4 4 0,-8-3 0,0 2 0,6 3 0,1-1 0,11 6 0,-9-11 0,5-4 0,6-13 0,5-7 0,-2-1 0,-2 1 0,1-3-320,2-2 0,4-2 1,1-2-1,-6 0 320,-1-5 0,-2-1-414,18-3 1,-5 2 413,-12 5 0,4 3 0,-29 6 0,4 1 0,-6-5 0,0 2 0</inkml:trace>
  <inkml:trace contextRef="#ctx0" brushRef="#br0" timeOffset="334886">9758 7955 24575,'0'16'0,"1"-3"0,5-3 0,0 1 0,5 9 0,-5-10 0,3-1 0,15-6 0,-4-3 0,26 2 0,-20-2 0,6-2 0,-16 2 0,-2 0 0,0-6 0,34-4 0,-17 2 0,5 3 0,0 1 0,-7 5 0,8 1 0,0 1 0,-2-1 0,-6 0 0,-2 0 0,-2-5 0,-7 0 0,0 0 0,-3 1 0,18 1 0,5-2 0,-13-4 0,2-3 0,14-1 0,7-2 0,-8 0 0,-11-3 0,-3 1 0,14-4 0,-6 4 0,-19 7 0,-1 5 0,-9 3 0,2 0 0,34-5 0,-24-15 0,4 6 0,1-1 0</inkml:trace>
  <inkml:trace contextRef="#ctx0" brushRef="#br0" timeOffset="338764">7808 7649 24575,'-7'-4'0,"1"0"0,-2 3 0,-3-6 0,0 0 0,-36-1 0,5 4 0,5 9 0,-11 5 0,-2 1 0,6-1 0,10-2 0,2-1 0,-4 2 0,-6 0 0,-8 2 0,-2 1 0,4-1 0,8-1-592,1 1 1,4-2 591,-16-1 0,10-2 0,28-4 0,11 0 0,8 23 0,10 19-600,-4-9 0,2 7 600,-4-7 0,0 5 0,0 3 0,-1 0 0,1-3-820,0 3 1,0-2 0,-1 0 0,1 4 734,-2-4 1,1 2-1,-1 2 1,1 2 0,-1 0-1,0 3 85,-2-4 0,1 3 0,-1 2 0,0 1 0,-1-1 0,1 0 0,-1-2 0,0-3-547,0-1 1,-1-3 0,0-1 0,1 0 0,-1 1 0,0 4 448,-1-5 1,1 3-1,-1 2 1,0 2 0,1-1-1,-1 0 1,0-2-1,0-2 1,-1-3 97,1 6 0,0-5 0,-1-1 0,1 1 0,0 4-410,0-2 0,0 2 1,0 3-1,0 2 1,0-1-1,1 0 0,-1-2 1,1-3 394,0 1 0,-1-3 1,1-1-1,0-1 0,1 3 1,0 4-181,1-6 0,0 4 0,1 2 0,1 2 0,-1 0 0,1 0 0,0-1 0,0-2 0,-1-4 1,-1-3 194,3 15 0,-1-6 0,0-3 0,2 3 137,1-3 1,2 2-1,0 0 1,0-2-1,-1-3-137,3 9 0,0-4 0,-2-5 0,0 1 0,-1 0 770,2 0 0,0 3 0,-3-4-770,-7-8 0,-1-2 0,5 5 0,-2-2 0,-4 9 3276,4-12-2667,-3 6 2667,1-19-743,-1 7-654,0-8-1879,0 28 0,1-6 0,-1-9 0,0 2 0,2-6 0,0 0 0,-1-1 0,1 5 0,4 5 0,2 8 0,1 1 0,-1-4 0,0 5 0,1 2-310,-2-9 1,3 6 0,-1 3 0,0-2 0,-2-7 309,1 7 0,0 1 0,-2-12 0,2 5 0,0 2 0,0-1 0,-1-5 0,0-1 0,-1-4 0,0 3 0,2 5 0,1 3 0,1 0 0,-2-1 0,1 5 0,0-3 0,-2-1 0,-1-8 0,-1-2 0,0 0 0,0 6 0,0 0 0,-1-5 0,5 13 0,-4-15 0,0-1 0,3 14 0,-1 4 0,-1 2 0,-4-19 0,0 1 0,3 10 0,0 7 0,1-7 0,-3-12 0,0 0 0,4 12 0,1 6 0,-2-8 0,2 8 0,-1-8 0,-1-1 0,-2-7 0,0-8 0,-4-13 2611,1-7-2611,10 6 0,-2 0 0,11 0 0,1-6 0,3 0 0,1-2 0,2-1-1039,3-1 1,3 1 0,1-2 1038,-2-2 0,1-1 0,1-1 0,5 0 0,0 0 0,5 0 0,-2-1 0,5 0 0,3-1 0,-3 0 0,-3 1 0,-6 1 0,-4 1 0,0-1 0,3 1 0,4 0 0,3 0 0,1-1 0,-2 2 0,-7-1 0,-1 1 0,-6 0 0,-2 1 0,0 1 0,-3 0 0,14-4 0,-62-5 0,-13-4 0</inkml:trace>
  <inkml:trace contextRef="#ctx0" brushRef="#br0" timeOffset="339323">4263 10956 24575,'-21'15'0,"38"-9"0,16-6 0,16-3 0,4-2 0,-6 0 0,-11 1 0,-3-1 0,4 0-548,11-2 1,7-1-1,-2 1 1,-11 0 547,6-1 0,-17 4 0,-15 0 0</inkml:trace>
  <inkml:trace contextRef="#ctx0" brushRef="#br0" timeOffset="339545">4451 11183 24575,'6'44'0,"-1"1"0,0 0 0,1-1 0,-1 1 0,1-1 0,-1 1 0,2-8 0,0-7 0,1 6 0,1 2 0,0 11 0,2 4 0,0 0 0,1-5 0,1-9 0,0-15 0,21-11 0,13-2 0</inkml:trace>
  <inkml:trace contextRef="#ctx0" brushRef="#br0" timeOffset="339837">4923 10860 24575,'-28'-2'0,"12"23"0,-1 17 0,1 8 0,2-1 0,2-8 0,-2 0 0,7 1 0,5-1 0,3 8 0,2 5 0,2-1 0,4-6 0,2-12 0,14-5 0,7-8 0,6 6 0,6 0 0,-6-12 0,-11-17 0,-4-7 0,22-10 0</inkml:trace>
  <inkml:trace contextRef="#ctx0" brushRef="#br0" timeOffset="340269">5048 11099 24575,'7'42'0,"-1"0"0,1-1 0,-1 1 0,0 0 0,1 0 0,1 16 0,1 3 0,-1-12 0,-3-29 0,-4-40 0,-1-17 0,3-6 0,1-5 0,1 3 0,-4 6 0,5 3 0,20-12 0,4 20 0,-5 61 0,6 7 0,-4 1 0,-13 0 0,0 3 0,-11-40 0,-5-16 0,-6-19 0,-10-13 0</inkml:trace>
  <inkml:trace contextRef="#ctx0" brushRef="#br0" timeOffset="340497">5275 10810 24575,'27'-2'0,"0"1"0,1 19 0,4 15 0,3 8 0,0 4 0,-3-2 0,-6-6-1093,0 2 1,-7-2 0,4 7 623,-2-7 1,6 6 0,1 4 0,0 1 0,-3-1 0,-6-3 0,-7-6 406,-10 7 0,-8-5 0,-2-1 1,1 1-1,-1-1 0,-3-2 1,-9 8-1,-1-1 0</inkml:trace>
  <inkml:trace contextRef="#ctx0" brushRef="#br0" timeOffset="341209">10071 15631 24575,'6'-5'0,"18"-8"0,17-5 0,5-2 0,-5 5 0,-9 5 0,-2 2 0,5-1-547,5-2 1,8-3 0,4-1 0,-1 0 0,-3 4 0,-9 3 220,7 5 0,-3 4 1,0-1-1,2 0 1,-8 5-1,-1 17 1</inkml:trace>
  <inkml:trace contextRef="#ctx0" brushRef="#br0" timeOffset="341457">10491 15625 24575,'-6'28'0,"1"1"0,0 1 0,3 8-469,5-3 1,3 10 0,2 7 0,2 2 0,0 0 0,-1-5 0,-1-8-625,0 5 1,0-6 0,1 5 727,0 1 1,2 10 0,0 3 0,1-3 0,1-13 0,0-17 0,13-20 0,-1-10 0</inkml:trace>
  <inkml:trace contextRef="#ctx0" brushRef="#br0" timeOffset="341762">11464 15258 24575,'-16'47'0,"1"0"0,-1 0 0,1 0 0,-1 0 0,1 0 0,-1 0 0,1 0 0,-1 0 0,0 0 0,-2 1 0,-2 0 0,2 0 0,2-2 0,5-3 0,7-5 0,8-4 0,19 6 0,15-8 0,4-4 0,-6-3 0,3 6 0,2-2 0,2-3 0,5 1 0,-7-10 0,5-16 0</inkml:trace>
  <inkml:trace contextRef="#ctx0" brushRef="#br0" timeOffset="342177">11755 15737 24575,'-12'33'0,"8"9"0,4 11 0,-1-8 0,-2 1 0,6-55 0,-2-21 0,1-11 0,1-9 0,1-7 0,4 15 0,8 15 0,15 41 0,5 18 0,-21-1 0,-1 7 0,0-2 0,7 0 0,-1 0 0,-5 8 0,0 6 0,-2-10 0,10 4 0,-12-13 0,1-11 0,-2-25 0,0-6 0</inkml:trace>
  <inkml:trace contextRef="#ctx0" brushRef="#br0" timeOffset="342450">12127 15378 24575,'23'37'0,"0"-1"0,0 0 0,-1 1 0,1-1 0,0 0 0,1 3 0,1-1 0,-1 0 0,-4 0 0,-7 1 0,-7 5 0,-8 3 0,-3-3 0,1-3 0,0 9 0,-2-2 0,1-4 0,-1 1 0,-1-8 0,-7-5 0</inkml:trace>
  <inkml:trace contextRef="#ctx0" brushRef="#br0" timeOffset="342729">13022 15441 24575,'42'2'0,"-1"1"0,1 0 0,-1 0 0,0 0 0,-11 4 0,1 1 0,14-3 0,1 1 0,-1 0 0,1-1 0,-1 1 0</inkml:trace>
  <inkml:trace contextRef="#ctx0" brushRef="#br0" timeOffset="342901">13180 16032 24575,'40'-8'0,"1"-1"0,-1 1 0,0 0 0,11-2 0,0 1 0,-5 4 0,1 4 0,-3 2 0,1 0 0,0 0 0</inkml:trace>
  <inkml:trace contextRef="#ctx0" brushRef="#br0" timeOffset="343338">14646 15367 24575,'8'47'0,"-1"-1"0,0 1 0,1-1 0,-1 1 0,0-1 0,1 0 0,6-5 0,1-8 0,5 7 0,-4-7 0,4 7 0,1 6 0,3 2 0,1-1 0,0-2 0,1-5 0,-1-8 0,-1-10 0,12-4 0,1-11 0,-2-16 0,-6-13 0,-1-15 0,0-9 0,-3-4 0,-5 2 0,-6 7 0,-7 2 0,-8 4 0,-3-7-469,-2 2 1,-1-8 0,-2-5 0,-3 0 0,-2 3 0,-1 7 0,-3 11-625,-8 5 1,-3 11 0,-5 3 806,-6 1 1,-6 4 0,1 4 0,7 5 285,1 10 0,5 8 0,1 2 0,0 4 0,9 3 0,16 10 0,0-1 0</inkml:trace>
  <inkml:trace contextRef="#ctx0" brushRef="#br0" timeOffset="343741">16372 15158 24575,'-30'10'0,"0"0"0,-1-1 0,3 10 0,15 7 0,4 11 0,1 9 0,2 6 0,2 3 0,0 0 0,1-3 0,1-5 0,-1-9 0,-2 10 0,1-9 0,3 8-365,1-8 1,0 9 0,0 6 0,0 3 0,2 0 0,2-4 0,1-6 0,3-9 0,3-13-789,15-7 0,5-11 1338,8 4 0,5-2 1,-6-8-1,-9-14 0,-1-6 1,2 2-1,0 1 0,0 0 1</inkml:trace>
  <inkml:trace contextRef="#ctx0" brushRef="#br0" timeOffset="344253">16620 15491 24575,'11'44'0,"0"1"0,0 0 0,0 0 0,0-1 0,0 1 0,0 0 0,0 0 0,25 7 0,-8-30 0,-25-56 0,-8-26-622,5 16 0,-2-10 1,1-2-1,1 6 1,2 11 621,1 11 0,4 7 980,23-3-980,2 15 0,-6 24 0,4 13 0,-5 1 0,-3-3 0,-2 6 0,-3 5 0,1 10 0,1 3 0,-2-2 0,-4-8 0,0-1 0,-3-2 0,-2 2 0,0 7 0,0-6 0,0-18 0,-1-20 510,-4 0-510,-7-37 0,1 7 0,0-4 0,-2-12 0,0 0 0</inkml:trace>
  <inkml:trace contextRef="#ctx0" brushRef="#br0" timeOffset="344614">17083 15138 24575,'34'33'0,"-1"0"0,0 0 0,0 0 0,0 0 0,0-1 0,1 1 0,-1 0 0,0 0 0,1 3 0,1 2 0,1 0 0,-2 0 0,-2 0 0,-4-2 0,-6-2 0,-6-2 0,-6 11 0,-11-3 0,-3 1 0,0-3 0,-4 3 0,0-3 0,-1-6 0,0-3 0,-1-4 0,-8 7 0,3-12 0,13-22 0,-1-1 0,-13-2 0,-2-13 0,-12-4 0</inkml:trace>
  <inkml:trace contextRef="#ctx0" brushRef="#br0" timeOffset="349579">29306 7190 24575,'-7'0'0,"0"0"0,4 3 0,0 29 0,3 15 0,0-13 0,1 5-656,1 0 1,0 7-1,2 4 1,-1-1 0,0-6-438,1-1 1,-1-5 0,1 4 1039,1 0 0,0 5 1,0 2-1,0-4 0,0-8 282,2 1 0,1-3-229,0 13 0,1-5 0,-1-15 0,-1-6 0</inkml:trace>
  <inkml:trace contextRef="#ctx0" brushRef="#br0" timeOffset="350037">29203 7125 24575,'45'-5'0,"0"1"0,0 0 0,0 0 0,0-1 0,-2-1 0,-4 0 0,8-1 0,-11 2 0,6 0 0,5 0 0,2 0 0,2-1 0,-1 0 0,-1 1 0,-5 0 0,-4 0-820,11-2 1,-7 1 0,-1 0 0,3-1 163,-2 0 1,1 0-1,1 0 1,0 0 0,-3 2-165,3 1 1,0 1 0,-3 1 0,-6 0 806,2-1 0,-3 0 960,15-1 0,-8 10-947,-29 18 0,-8 6 0,4 19-604,-3-17 0,1 5 0,-1 0 604,-3 10 0,-2 1 0,0-10 0,-1 1 0,0 5 0,-2 1 0,-1 6 0,-1 3 0,-1-2 0,1-5 0,0 2 0,-1-4 0,-1 5 0,0-9 0,0 5 0,-2 3 0,0-2 0,0-4 0,-1-9 0,-5 5 0,-2-6 0,2-2 0,-1-1 0,1 1 0</inkml:trace>
  <inkml:trace contextRef="#ctx0" brushRef="#br0" timeOffset="350311">29567 8462 24575,'11'-26'0,"5"10"0,10 1 0,7 5 0,11 0 0,8 1 0,3 1 0,-3 1 0,-6 2 0,-3 0 0,-5 2 0,2 1 0,4-1 0,3-1 0,1 0 0,-1 0 0,1-1 0,-1 1 0,1 0 0,-1 0 0</inkml:trace>
  <inkml:trace contextRef="#ctx0" brushRef="#br0" timeOffset="352081">28488 8842 24575,'-5'-3'0,"-2"-3"0,2 5 0,0-3 0,1 27 0,3 22 0,0 9 0,1-20 0,0 0 0,0 7-469,-1-3 1,1 6 0,0 5 0,0 2 0,0-1 0,1-4 0,-1-4-352,0 0 1,0-5 0,0-1 0,0 4 780,-1 1 1,1 5 0,0 2-1,0-2 1,0-4 0,1-7 38,1 7 0,1-9 0,3 10 0,6-18 0</inkml:trace>
  <inkml:trace contextRef="#ctx0" brushRef="#br0" timeOffset="352631">28316 8864 24575,'49'-4'0,"-1"0"0,1 0 0,-1-1 0,1 1 0,-12 1 0,-4 0 0,8-1 0,-5 0 0,9-1 0,6-1 0,3-1 0,1 0 0,-1 0 0,-4 0 0,-5 1 0,-8 1 0,5 0 0,-8 0 0,2-1 0,10-3 0,7-3 0,-6 2 0,-15 4 0,-19 7 0,-17 4 0,-5 18 0,-1 7 0,-3 18 0,9-8 0,1 11 0,2 3 0,-1-6 0,2-11 0,0-4 0,0 5-656,0 6 1,0 6-1,0 3 1,0-2 0,0-7 448,0-3 0,1-5 0,-2 2 207,1 9 0,-2 1 0,0-2 0,-1-11 0,0-3 0,-1 1 0,-4 13 0,0 0 0</inkml:trace>
  <inkml:trace contextRef="#ctx0" brushRef="#br0" timeOffset="352923">28409 9850 24575,'30'-19'0,"-5"10"0,12-1 0,7-1 0,6 1 0,1 0 0,-1 1 0,-3 2 0,-7 2 0,5 3 0,-6 3 0,1 1 0,6-2 0,0-5 0,-1 1 0,1 0 0,-1 0 0,1 0 0,-1 0 0,1 0 0,-1 0 0,1 0 0</inkml:trace>
  <inkml:trace contextRef="#ctx0" brushRef="#br0" timeOffset="354140">27319 10268 24575,'-5'0'0,"1"41"0,3-17 0,1 5-820,3 9 1,1 9 0,0 2 0,0-3-274,0 0 1,-2-2 0,3 5 649,0-7 1,1 6 0,1 2 0,0-1-1,0-2 1,-1-8 442,-1 1 0,-1-6 0,1 2 0,2 14 0,2 1 0,-1-17 0,1-25 0,-1-14 0</inkml:trace>
  <inkml:trace contextRef="#ctx0" brushRef="#br0" timeOffset="354571">27222 10430 24575,'45'-16'0,"1"-1"0,-12 2 0,7-1 0,-7 7 0,9-2 0,5 0 0,3 1 0,0-1 0,-4 1 0,-6 1-820,1 0 1,-6 1 0,1 0 0,2-1 774,9-2 1,5-2 0,1 1 0,-5 0-1,-10 4 45,-7 2 0,-5 2 1094,16-1-1094,-38 6 574,-4 1-574,-1 34 0,2 5 0,1 3 0,0 10 0,0-3 0,-1-1 0,0-1 188,0-12 0,1 2 0,0 1 0,-2-3-188,0 3 0,-1-1 0,-1-3 0,1 4 0,-3 1 0,-1-3 0,-2 5 0,-1 0 0,0-5 0,-1 3 0,-1-1 0,0 1 0,-2 4 0,1-5 0,3-7 0,0-1 0</inkml:trace>
  <inkml:trace contextRef="#ctx0" brushRef="#br0" timeOffset="354898">27351 11420 24575,'36'-10'0,"0"0"0,0-1 0,5-4 0,5-3 0,-10 6 0,8-2 0,5-2 0,3 0 0,-2 0 0,-2 1 0,-8 2-208,0 0 1,-5 1 0,-1 0 0,3-1 207,8-1 0,5-2 0,0 1 0,-5 0 0,-11 4 0,8-6 0,-6 3 0</inkml:trace>
  <inkml:trace contextRef="#ctx0" brushRef="#br0" timeOffset="357021">27517 11145 24575,'-12'0'0,"2"0"0,2 2 0,5-2 0,-2 2 0,4 0 0,-1 0 0,1 0 0,0 1 0,0 1 0,1 2 0,0 23 0,0-14 0,0 29 0,2-29 0,2 11 0,-1-21 0,1 0 0,-3-34 0,7 1 0,-3 3 0,0-1 0</inkml:trace>
  <inkml:trace contextRef="#ctx0" brushRef="#br0" timeOffset="357546">27489 11283 24575,'27'21'0,"-7"-14"0,26 10 0,-22-17 0,-7 0 0,-6 0 0</inkml:trace>
  <inkml:trace contextRef="#ctx0" brushRef="#br0" timeOffset="357861">27436 11349 24575,'-9'0'0,"2"0"0,28-5 0,13-1 0,5 0 0,-5-2 0,9-4 0,2 1 0,-6 1 0,2 2 0,-1 0 0,3-3 0,4-2 0,-6 3 0,-6 4 0,-6 1 0,2 0 0,-4 1 0</inkml:trace>
  <inkml:trace contextRef="#ctx0" brushRef="#br0" timeOffset="364177">27535 4565 24575,'-15'-29'0,"-1"-3"0,9 18 0,-5-1 0,9 12 0,-10 2 0,7 6 0,-6 0 0,-16 16 0,3 19 0,2 7 0,3-15 0,3 4 0,8 6 0,3 9 0,4 0 0,3-9 0,3-9 0,9-4 0,18 5 0,12-1 0,-4-14 0,-7-24 0,1-11-1045,7 0 0,5-5 0,-7-3 1045,-3-8 0,-5-7 0,-11 4 0,-1-7 0,-1 0 0,-2 5 0,5-4 0,-8 0-594,-12-5 1,-8-4-1,-8 12 594,-8 18 0,-7 8 0,0 0 0,-2 2 0,1 2 0,-3-2 0,3 11 0,9 19 0,3 12 0,4-3 0,-5 11 0,16-5 0,1 1 0,0 0 0</inkml:trace>
  <inkml:trace contextRef="#ctx0" brushRef="#br0" timeOffset="364624">28403 4573 24575,'-25'-17'0,"-4"34"0,-9 20 0,-2 7 0,9-9 0,11-9 0,1 0-162,-4 4 1,-7 6-1,-1 2 1,6-1-1,11-7 162,17 2 0,8-5 0,9 17 0,-2-22 0,2-5 133,2-6 0,4-6-133,7-8 0,4-6 0,-5-1 0,-7 0 0,-1-1 0,16-11 0,0 0 0</inkml:trace>
  <inkml:trace contextRef="#ctx0" brushRef="#br0" timeOffset="365001">28532 4681 24575,'0'49'0,"-1"0"0,1-11 0,0-5 0,4 4 0,-2-27 0,4-3 0,-2-7 0,-1-19 0,1-5 0</inkml:trace>
  <inkml:trace contextRef="#ctx0" brushRef="#br0" timeOffset="365478">28802 4467 24575,'30'16'0,"1"0"0,0 1 0,6 15 0,-2 6 0,-7-3 0,-10-6 0,-9 2 0,-10 4 0,-6 8 0,-4 0 0,-2-8 0,-8-3 0,-5-4 0,-7 7 0,-4 1 0,8-7 0,4-4 0,3 2 0,20-23 0,2 1 0</inkml:trace>
  <inkml:trace contextRef="#ctx0" brushRef="#br0" timeOffset="378948">14798 16371 24575,'-1'-5'0,"-1"2"0,6 9 0,10 10 0,16 17 0,5 3 0,-15-17 0,2-1 0,5 7 0,4 1 0,-3-6 0,8-10 0,-12-3 0,5-4 0,7-11 0,5-9 0,-2 1 0,0 2 0,3-3-820,-2-2 1,6-4 0,-1 0 0,-6 1-142,1-4 0,-2 1 668,5 4 1,5-1 0,-8 4 292,-11 4 0,-2 2-76,10 2 0,-3 3 76,-5 5 0,15 18 0,-17-5 0,-3 3 0,-2 1 0,-4 1 3276,7-3-3051,5-4-225,-1-8 0,16 0 2511,0-8-2511,-11 0 0,4-2 0,-1 1 0,-1 0 0,2 2 0,-2 3 0,6-1 0,3 2 0,-2 1 0,-6 1 0,7 5 0,0 2-820,-1-1 1,7 0 0,0 0 0,-7-1 767,-5 3 0,1-3 52,5-7 0,7-3 0,2-1 0,-7-1 0,-10 1 0,-4-1 0,4-1 0,5-1 0,4-1 0,0 0 0,-4 1 0,-7 1 0,-2 1 0,3 2-424,5 2 1,4 1-1,1 2 1,-6 0 423,10 1 0,-3 0 0,-2 1 0,3-1 0,-13 2 0,-14 2 0,-14-5 0,-3 0 0,-8-2 0,-1-22 0,-6-6 0</inkml:trace>
  <inkml:trace contextRef="#ctx0" brushRef="#br0" timeOffset="380995">21466 15491 24575,'-17'-2'0,"-3"1"0,6 0 0,-28 1 0,19 0 0,-26 2 0,22 6 0,-2 24 0,2 11 0,12-9 0,4 5-656,2-4 1,0 7-1,0 3 1,2-1 0,4-5 87,4 1 0,4-3 0,4 3 568,3 2 0,2 6 0,4 0 0,0-3 0,2-9 0,10 4 0,9-10-393,-4-13 0,9-2 0,3-2 0,-1-6 0,-8-5 393,7-14 0,-2-13 0,-12 5 0,5-4 0,1-4 0,-5 0 0,-8 0 0,-8-4 0,-7 0 0,-3-4 0,-2-2 0,-3-6 0,-2-1 0,-2 2 0,-2 6 0,-8-8 0,-6 3 0,-1-4 0,-5-2 0,-2 11 0,-5 20 0,-4 6 0,-4 1 0,-4 1 0,5 1 0,9 1 0,2 3 0,-17 4 0,10 9 0,32 17 0</inkml:trace>
  <inkml:trace contextRef="#ctx0" brushRef="#br0" timeOffset="381655">22415 15417 24575,'-31'33'0,"0"0"0,0-1 0,1 1 0,-1 0 0,0 0 0,8 8 0,1 5 0,2 2 0,3 2 0,3-3 0,5-3 0,4-5 0,9 3 0,7-5 0,5 4 0,-3-4 0,4 6 0,2 2 0,0-1 0,1-7 0,0-8 0,9-4 0,2-6 0,-2 0 0,3 0 0,-6-6 0,-1-8 0,-6 0 0,-11-8 0,-2-24 0,4-10 0</inkml:trace>
  <inkml:trace contextRef="#ctx0" brushRef="#br0" timeOffset="382264">22821 15505 24575,'18'-3'0,"2"20"0,9 17 0,2 9 0,-1 1 0,-5-8 0,-5-8 0,-4-2 0,0 6 0,2 7 0,2 9 0,1 4 0,-3 1 0,-5-6 0,-8-8-612,-15 3 0,-9-5 612,0-1 0,-3 1 0,-3-10 0,-12-16 0,-1-12 0,9-5 0,1-5 0,-8-7 0,6-7 0,14-15 0,10-4 0,5 10 0,10 1 0,14 4 0,10 2 0,0 6 0,0 9 0,1 6 0,4 5 0,3 5 0,-6 5 0,-4 9 0,-4 8 0,-3 10 0,-1 8 0,-1-5 0,-2-13 0,-2-1 133,-2 8 0,0 3 0,-4-14-133,-6-20 50,2 1 1,-6-14 0,4-2 0</inkml:trace>
  <inkml:trace contextRef="#ctx0" brushRef="#br0" timeOffset="383024">23076 15284 24575,'-2'38'0,"-1"0"0,1-2 0,2-4 0,5 9 0,-1-18 0,1-12 0,-2-22 0,-1-20 0,0-11 0,-2-7 0,4 5 0,4 21 0,3 0 0,8-11 0,6-5 0,-8 20 0,-11 12 0,4 41 0,-2 4 0,-4-5 0,0 2 0,2-5 0,-1-2 0,0 16 0,6-9 0,-4-17 0,-1-15 0,-2-5 0</inkml:trace>
  <inkml:trace contextRef="#ctx0" brushRef="#br0" timeOffset="383495">23694 15241 24575,'21'41'0,"0"0"0,-1 1 0,1-1 0,0 0 0,-1 0 0,1 0 0,-4 2 0,-1 2 0,0 1 0,-1 0 0,-1 0 0,-2-2 0,-2-3 0,-3-3-478,-1 15 0,-7-6 0,0 2 478,-1-7 0,-2 3 0,0 1 0,0-5 0,1-8 0,-1-2 0,-1-7 0,-9 18 116,13-33 1,-2-27 0,0-4-1</inkml:trace>
  <inkml:trace contextRef="#ctx0" brushRef="#br0" timeOffset="389491">14683 17403 24575,'-14'-6'0,"5"0"0,11 6 0,36-2 0,13 0 0,-22 0 0,1 0 0,8-1 0,8 1 0,0-1 0,-9 1 0,-10-1 0,-2 0 0,13 0 0,1 0 0</inkml:trace>
  <inkml:trace contextRef="#ctx0" brushRef="#br0" timeOffset="389883">14764 17113 24575,'-4'37'0,"0"1"0,-1-1 0,1 0 0,0 1 0,0 1 0,0-1 0,2 1 0,3 2 0,1 1 0,0-1 0,1-3 0,-1-1 0,-1-2 0,3 3 0,2 6 0,3 5 0,0-1 0,-1-7 0,1-4 0,0 0 0,-2-2 0,0 6 0,0 4 0,-1-3 0,-2-7 0,-2 4 0,-2-1 0,0 8 0,-1 1 0,0-1 0</inkml:trace>
  <inkml:trace contextRef="#ctx0" brushRef="#br0" timeOffset="390385">15495 17117 24575,'-25'40'0,"0"0"0,0-1 0,0 1 0,0 0 0,0 0 0,-3 4 0,-3 0 0,3 0 0,7-4 0,14-4 0,17-2 0,12-4 0,0-3-1639,0 2 1,3-2 1575,3-2 0,4-1 1,-2-5-1,-2-9 0,-1-2 1,-1 0-1,0 0 0</inkml:trace>
  <inkml:trace contextRef="#ctx0" brushRef="#br0" timeOffset="390706">15825 17327 24575,'-2'41'0,"0"-1"0,0 1 0,0-2 0,-1 0 0,3-2 0,3 13 0,3-4-1202,-2-14 1,2 0 1201,0 11 0,3-5 0,7-15 0,-3-8 0</inkml:trace>
  <inkml:trace contextRef="#ctx0" brushRef="#br0" timeOffset="391024">16025 17506 24575,'25'30'0,"1"0"0,-1-1 0,11 11 0,-5-19 0,-11-53 0,-5-13 0,2 5 0,-22-8 0,-12 6 0,-12 27 0,-6 7 0,1 8 0,9 20 0,2-1 0,23 10 0</inkml:trace>
  <inkml:trace contextRef="#ctx0" brushRef="#br0" timeOffset="391330">16482 17466 24575,'-6'11'0,"43"5"0,15-6 0,-13-16 0,-2-2 0,6-3 0,-14-4 0,-24-15 0,-22 1 0,-9 6 0,-20 30-577,9-3 1,4 3 576,3 17 0,14-2 0,11 0 0</inkml:trace>
  <inkml:trace contextRef="#ctx0" brushRef="#br0" timeOffset="391598">16738 17125 24575,'31'36'0,"-1"-1"0,1 0 0,0 1 0,-13-1 0,-2 2 0,6-5 0,7 5 0,1 2 0,-5 1 0,-13-2-820,-16-1 1,-11 0 0,-4-1 0,3-3 409,0 10 0,-3-2 1,-7-2-1,-6 0 1,2-8-1,1-15 0,0 0 1</inkml:trace>
  <inkml:trace contextRef="#ctx0" brushRef="#br0" timeOffset="392099">17299 17348 24575,'13'-1'0,"15"-1"0,3 0 0,12-1 0,-9 3 0,-4 3 0,-15 6 0</inkml:trace>
  <inkml:trace contextRef="#ctx0" brushRef="#br0" timeOffset="392259">17371 17705 24575,'30'-13'0,"1"0"0,-6-1 0,0 3 0,13 1 0</inkml:trace>
  <inkml:trace contextRef="#ctx0" brushRef="#br0" timeOffset="392859">18046 17697 24575,'27'6'0,"0"-1"0,6-2 0,7-3 0,-5-1 0,7-1 0,3 0 0,0-1 0,-4 0-820,-1 0 1,-3 1 0,0-1 0,3 0 163,4 0 1,4 0-1,2 0 1,-2 0 0,-1-1 411,3 0 0,-2 0 0,-1 0 0,-3-1 0,3-1 0,-3 0 0,2 0 1,-4 0-1,-1 0 0,0 0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4T08:51:11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8512 4652 24575,'-4'-4'0,"-3"1"0,4 1 0,-2 4 0,2 23 0,4 18 0,0-3 0,-2-3 0,1 1 0,0 0 0,0 5 0,0 2 0,0-2 0,0 8 0,0-2 0,0-3-566,0 2 0,0-1 566,0-8 0,0 2 0,0-7 69,0 5 0,-2-25 1,-2-11-1</inkml:trace>
  <inkml:trace contextRef="#ctx0" brushRef="#br0" timeOffset="281">8412 4719 24575,'45'5'0,"0"-1"0,0 0 0,0 0 0,-14 6 0,-5 7 0,2 14 0,-3 9 0,-16-4 0,-31-2 0,-20-4 0,2-6 0,-9 0 0,-1-3 0,9-4 0,9-5 0,3-5 0,-16-5 0,14-8 0,52-20 0,-6 6 0,1 0 0</inkml:trace>
  <inkml:trace contextRef="#ctx0" brushRef="#br0" timeOffset="729">8919 4737 24575,'-1'35'0,"0"0"0,1-1 0,5 7 0,3-17 0,3-33 0,11-26 0,-2-7 0,-12 16 0,-1 1 0,7-10 0,-2 15 0,-10 42 0,-3 10 0,1 3 0,0 5 0,-1-1 0,-3-12 0,-4 7 0,4-20 0,-19 3 0,4-23 0,-17 1 0</inkml:trace>
  <inkml:trace contextRef="#ctx0" brushRef="#br0" timeOffset="1436">8963 4855 24575,'0'39'0,"0"-1"0,0 1 0,1-5 0,-1 0 0,-1 0 0,-1 7 0,-2 1 0,-1-5 0,0-3 0,-2-1-734,0 2 1,0 2-1,-3-6 734,-14 5 298,-5-17 0,-3-3-298,-9 0 55,7-24 1,5-11-1,17-3 1,6-5 0,1-18-1,1 1 1</inkml:trace>
  <inkml:trace contextRef="#ctx0" brushRef="#br0" timeOffset="1774">9241 4519 24575,'-1'46'0,"0"0"0,1 0 0,-1 0 0,0 0 0,0 0 0,0 4 0,0 3 0,0-3 0,0-6 0,2-11 0,5 7 0,4-18 0,4-31 0</inkml:trace>
  <inkml:trace contextRef="#ctx0" brushRef="#br0" timeOffset="2117">9496 4458 24575,'-5'44'0,"0"1"0,1 0 0,-1-1 0,0 1 0,0 0 0,3 2 0,-1 2 0,2-10 0,2-24 0,4-38 0,2-18 0,7-7 0,4 9 0,8 28 0,2 24 0,-4 24 0,-5 8 0,-4 3 0,-8-18 0,-1-1 0,5 16 0,-5-6 0,-17-17 0,-6-9 0</inkml:trace>
  <inkml:trace contextRef="#ctx0" brushRef="#br0" timeOffset="2305">8959 4812 24575,'46'-1'0,"0"0"0,0-1 0,0 1 0,-1 0 0,1 0 0,2-1 0,1 1 0,-1-1 0,0 1 0,0-1 0</inkml:trace>
  <inkml:trace contextRef="#ctx0" brushRef="#br0" timeOffset="2884">9716 4943 24575,'11'38'0,"1"0"0,22-47 0,10-20 0,-7-1 0,-13 7 0,-3-4 0,7-7 0,4-8 0,-6 1 0,-19 11 0,-33 14 0,-11 7 0,-3 0 0,3 11 0,5 6 0,20 12 0,17 3 0,28-10 0,13-13 0,-1-10 0,1-2 0,-14 2 0,0 6 0,5 9 0,4 7 0,-8 4 0,-12 5 0,-4 4 0,11 16 0,-6 2 0,-17 2 0,-4-21 0,2-48 0,8-19 0,4-6 0,-6 14 0,3 1 0,8 0 0,4-1 0,0 13 0,15 25 0,-16 25 0,0 16 0,-5-4 0,-6-14 0,-3 2 0,0 11 0,-1 4 0,-3-13 0,-5-22 0,-1-19 0,-1-5 0</inkml:trace>
  <inkml:trace contextRef="#ctx0" brushRef="#br0" timeOffset="4719">11951 4357 24575,'15'7'0,"9"5"0,3 1 0,6 5 0,-7-1 0,-4 2 0,-11 5 0</inkml:trace>
  <inkml:trace contextRef="#ctx0" brushRef="#br0" timeOffset="4911">11595 4613 24575,'15'41'0,"1"1"0,-1-1 0,0 1 0,-1-6 0,-1-1 0,0 1 0,0 0 0</inkml:trace>
  <inkml:trace contextRef="#ctx0" brushRef="#br0" timeOffset="5079">11717 4582 24575,'49'-7'0,"-1"1"0,1 0 0,-1 0 0,1 0 0,-1-1 0,2 1 0,-1 0 0,1 0 0,-1 0 0,0 0 0</inkml:trace>
  <inkml:trace contextRef="#ctx0" brushRef="#br0" timeOffset="5469">12041 4685 24575,'20'31'0,"1"1"0,0 0 0,-2-9 0,1 1 0,3 6 0,4 6 0,1 1 0,-4-8 0,-1-6 0,-2 1 0,-5 13 0,-3 6 0,-6-4 0,-6-12 0,-4 0 0,0 6 0,-2 3 0,-10-7 0,-24-9 0,-14-9 0,5-5 0,16-2 0,0-2-365,-13 1 0,-5-1 0,14-8 365,18-25 268,11 4-268,33 1 0,21-3 0,-2 2 0,-4 2 0,2 0 0,-10 5 0,4-1 0,3-2 0,-1 1 0,-4 3 0,5-3 0,0 1 0,0-1 0</inkml:trace>
  <inkml:trace contextRef="#ctx0" brushRef="#br0" timeOffset="5872">12648 4542 24575,'22'43'0,"-1"0"0,1 0 0,-4-6 0,-1 0 0,1 0 0</inkml:trace>
  <inkml:trace contextRef="#ctx0" brushRef="#br0" timeOffset="6133">12680 4571 24575,'43'-5'0,"0"0"0,1 0 0,-1 0 0,0 0 0,0 0 0,0 0 0,2 0 0,-7 1 0,8 1 0,-8 1 0,7 0 0,6 0 0,1 0 0,-1 2 0,-3 0 0,-7 3 0,-10 3-1111,3 8 1,-8 7 1110,3 13 0,-12 5 0,-24-8 0,-9 1 0,0 3 0,-5-3 0,-4-12 0,-2-4 0,-1 0 0,-1 0 0</inkml:trace>
  <inkml:trace contextRef="#ctx0" brushRef="#br0" timeOffset="6318">12896 4289 24575,'9'40'0,"0"-1"0,0 1 0,1-1 0,-1 1 0,0 3 0,0 0 0,0-4 0,0-9 0,13 5 0</inkml:trace>
  <inkml:trace contextRef="#ctx0" brushRef="#br0" timeOffset="6488">13143 4314 24575,'1'49'0,"0"0"0,0-1 0,1 1 0,-2-7 0,1-1 0,0 8 0,0 1 0,0-1 0,0 0 0</inkml:trace>
  <inkml:trace contextRef="#ctx0" brushRef="#br0" timeOffset="6700">12868 4613 24575,'2'5'0,"22"-3"0,21-5 0,5-2 0,-12 1 0,4 0 0,-4 1 0,12-1 0,-5-1 0,-22 2 0,-21 3 0</inkml:trace>
  <inkml:trace contextRef="#ctx0" brushRef="#br0" timeOffset="6965">12881 4784 24575,'-16'18'0,"63"-2"0,-18-15 0,6-2-820,2-1 1,6 0 0,1 0 0,-5 0 644,15-7 0,-14 12 291,-22 33 1,-16 6-117,-20-15 0,-11 0 0,-2 2 0,-7 4 0,-1 1 0,1-4 263,1-4 1,0-3 0,0 1-264,0 2 0,-1 1 0,5-2 0,4-3 0,5 0 0,-2 12 0,52-51 0,-4 4 0,0 1 0</inkml:trace>
  <inkml:trace contextRef="#ctx0" brushRef="#br0" timeOffset="7161">13321 5119 24575,'27'11'0,"9"-2"0,10 1 0,-7-4 0,5-6 0,-7 2 0,1 1 0,0-1 0</inkml:trace>
  <inkml:trace contextRef="#ctx0" brushRef="#br0" timeOffset="9274">14363 4847 24575,'-2'8'0,"0"-3"0,23 2 0,10-2 0,12-2 0,-7-4 0,11-1 0,1-1 0,-8 1 0,-4 0 0,-2 0 0,8-3 0,4-1 0,-13 2 0,-16 4 0,-22 0 0,-6 0 0</inkml:trace>
  <inkml:trace contextRef="#ctx0" brushRef="#br0" timeOffset="9528">14614 4714 24575,'38'21'0,"-1"0"0,0-1 0,-17-3 0,-1 0 0,19 4 0,7 1 0,-15 4 0,-24 9 0,-14 0 0,-3-11 0,-6 1 0,-8 8 0,-7 3 0,-1-7 0,-6-8 0,-2-5 0,2-2 0,0 0 0,1 0 0</inkml:trace>
  <inkml:trace contextRef="#ctx0" brushRef="#br0" timeOffset="11419">15604 4634 24575,'-7'5'0,"2"-3"0,42 4 0,7-16 0,-6 5 0,6-2 0,-7-3 0,4-3 0,-1-1 0,-5 3 0,3 1 0,-3 0 0,7-5 0,2-2 0,-13 1 0,-16-2 0</inkml:trace>
  <inkml:trace contextRef="#ctx0" brushRef="#br0" timeOffset="11665">15897 4440 24575,'-22'37'0,"1"1"0,0-1 0,-1 0 0,7-6 0,2-4 0,-2 6 0,-2 2 0,-3 7 0,-2 3 0,0 0 0,1-3 0,2-5 0,0 2 0,2-5 0,-1 0 0,-5 8 0,0-1 0,1 1 0</inkml:trace>
  <inkml:trace contextRef="#ctx0" brushRef="#br0" timeOffset="11888">15598 4835 24575,'3'44'0,"0"1"0,1-1 0,-1 0 0,0 1 0,3-1 0,1 4 0,1 0 0,0-3 0,0-4 0,0-7 0,2 0 0,2-4 0,3 5 0,0 1 0,0-1 0</inkml:trace>
  <inkml:trace contextRef="#ctx0" brushRef="#br0" timeOffset="12272">15879 4760 24575,'-8'9'0,"40"11"0,15 1 0,-4-4 0,-2 3 0,8 8 0,-10-4 0,-4 8 0,-17-1 0,-2 7 0,-4-2 0,-6-1 0,-6 2 0,-5 8 0,-4 5 0,-2-9 0,0-17 0,-3-3 0,-13 13 0,-3-13 0,-6-42 0,32-14 0,10-14 0,4 4 0,3 7 0,5-1 0,-1 3 0,3-5 0,2 1 0,1 9 0,9 5 0,2 7 0,-1 1 0,-1 0 0</inkml:trace>
  <inkml:trace contextRef="#ctx0" brushRef="#br0" timeOffset="12918">16717 4708 24575,'0'28'0,"0"-1"0,2 17 0,0 5 0,0-12 0,0-18 0,8-51 0,-3-6 0,2-9-575,1 8 0,3-5 0,1 2 1,4 11 574,7 9 0,5 9 160,18-1 0,0 8-160,-18 9 0,-4 9 0,-2 21 0,-3 13 0,-6-2 0,-5-5 0,-9 2 0,-8-2 0,-6 6 0,-3-1 0,1-9 0,1-10 0,-3-4 0,-17 5 0,3-9 476,23-17-476,1 26 0,-2 10 0,2 2 0,0 10 0,0-5 0,-1-8 0,6-2 0,12 19 0,12-13 0,21-41 0,-2-11 0,1-5-176,-9 2 1,-1-2 175,-3-1 0,-2 1 0,11-9 0,-10 2 0</inkml:trace>
  <inkml:trace contextRef="#ctx0" brushRef="#br0" timeOffset="13172">17513 4411 24575,'11'38'0,"-1"0"0,0 0 0,3 9 0,-1 0 0</inkml:trace>
  <inkml:trace contextRef="#ctx0" brushRef="#br0" timeOffset="13387">17117 4643 24575,'11'34'0,"-1"1"0,1-1 0,-5-7 0,1-1 0,4 9 0,2 3 0,-2-12 0,-5-18 0,-4-14 0</inkml:trace>
  <inkml:trace contextRef="#ctx0" brushRef="#br0" timeOffset="13566">17184 4693 24575,'33'-8'0,"0"0"0,13 3 0,7 1 0,-5 0 0,-4-1 0,1 3 0,-2 3 0,6 2 0,-2 1 0,-9 1 0,-10-2 0,-5 3 0,11 6 0,-10 3 0,-29 3 0,-6 5 0</inkml:trace>
  <inkml:trace contextRef="#ctx0" brushRef="#br0" timeOffset="13836">17440 5001 24575,'43'-2'0,"0"1"0,0-1 0,-4 1 0,1-1 0,1 1 0,-1-1 0</inkml:trace>
  <inkml:trace contextRef="#ctx0" brushRef="#br0" timeOffset="14027">17491 5576 24575,'41'-11'0,"0"0"0,0 0 0,-3-5 0,1-1 0,-2 4 0,0 0 0,-1-1 0,1 1 0</inkml:trace>
  <inkml:trace contextRef="#ctx0" brushRef="#br0" timeOffset="20421">19608 4710 24575,'-8'10'0,"3"-3"0,20-4 0,12-3 0,11-5 0,10-3 0,-2 1 0,-2 0 0,4-1 0,-9-2 0,8-2 0,1 0 0,-2-1 0,-9 3 0,4-1 0,-5 0 0,0-1 0,1-1 0,-11 4 0,-16 6 0</inkml:trace>
  <inkml:trace contextRef="#ctx0" brushRef="#br0" timeOffset="20745">20014 4486 24575,'5'44'0,"0"1"0,0 0 0,1 0 0,-1-1 0,-1-3 0,0-1 0,0-1 0,0 1 0,0 2 0,1 6 0,1 2 0,-1 0 0,1-2 0,-2-3-1093,0 6 1,-1-4 0,1 4 436,-1-6 1,0 5-1,0 0 1,-1-2 0,0-7-494,4 11 0,-10-14 3563,-41-17-2414,17-44 0,7-12 0,-1-13 0,5 2 202,3 0 1,9-3-203,8 6 0,7-5 0,3 0 0,1 5-981,0 8 0,3 3 0,2-1 981,4-2 0,2-2 0,2 0 0,-3 2 0,-1 1 0,-2 2 0,0-1 0,0 0 0,-1 1 0,0-1 0</inkml:trace>
  <inkml:trace contextRef="#ctx0" brushRef="#br0" timeOffset="21164">20553 4488 24575,'-2'29'0,"1"0"0,0-56 0,3-16 0,1 19 0,3-2 0,1-17 0,2-7 0,4 15 0,17 23 0,14 19 0,-11 15 0,-5 16 0,-20-5 0,-4 6 0,-2-3 0,1-7 0,-6-2 0,-18 20 0,-7-14 0,2-41 0,0-3 0,3-5 0,18-26 0,31 0 0,-8 6 0,2 20 0,0-1 0</inkml:trace>
  <inkml:trace contextRef="#ctx0" brushRef="#br0" timeOffset="21817">20116 5049 24575,'41'-21'0,"0"1"0,0 0 0,1 0 0,-1-1 0,0 1 0,0 0 0,7-2 0,3 0 0,0 0 0,-4 1 0,-4 3 0,-10 4 0,0-3 0,-7 9 0,6 25 0,-62 14 0,10 4 0,-2 9 0,5-3 0,3-5 0,4 0-206,1 3 0,1 2 1,2-4 205,4-9 0,2-2 76,-1 13 0,0-2-76,1 0 0,19-8 0,7-9 0,-2-24 0,2-10 0,9-10 0,6-9 0,0-2 0,-7 3 0,1 0 0,-7-2 0,-7-1 0,0-7 0,-6 3 0,-14 12 0,-43 9 0,5 13 0,-8 3 0,3 5-733,-4 9 0,0 9 733,8 1 0,-3 5 0,0 2 0,5 0 0,4-1 0,3 0 0,7 7 0,11 2 0,4 7 0,4 2 0,4-3 0,3-7 0,9 5 0,10-6 0,1-3 0,5 3 0,4-5 0,4-10 0,8-15 0,7-14 0,-1-3 0,-4 2 0,-6 6 0,-4 0 0,1-3 0,2-3 0,2-3 0,-2-1 0,-8 1 0,-9 1 0,-1 0 0</inkml:trace>
  <inkml:trace contextRef="#ctx0" brushRef="#br0" timeOffset="22052">21472 4174 24575,'45'11'0,"0"0"0,-10 2 0,-6 4 0,-6 23 0</inkml:trace>
  <inkml:trace contextRef="#ctx0" brushRef="#br0" timeOffset="22222">21422 4443 24575,'47'-16'0,"-1"0"0,1 0 0,-16 10 0,0 0 0,15-11 0,1 1 0,-1 0 0</inkml:trace>
  <inkml:trace contextRef="#ctx0" brushRef="#br0" timeOffset="22520">21580 4810 24575,'-9'-3'0,"14"-31"0,11-11 0,-4 19 0,6 0 0,5 0 0,7-3 0,2 1 0,-5 7 0,-4 5 0,0 7 0,21 2 0,-8 13 0,-33 27 0,-15-6 0,-5 0 0,-11 10 0,3-16 0,-3-4 0,0-10 0,1-6 0,-9-16 0,-8-7 0</inkml:trace>
  <inkml:trace contextRef="#ctx0" brushRef="#br0" timeOffset="23005">21385 5079 24575,'12'42'0,"0"0"0,0 0 0,0 1 0,0-1 0,0 0 0,9 14 0,1-6 0,-8-29 0,-12-48 0,-4-21-319,3 6 1,2-4 0,4 1 318,6 3 0,5 1 0,2 3-648,6-1 0,5 4 648,-3 6 0,5 2 0,4 5 0,7 10 0,6 5 0,1 4 0,-5 0 0,-7 1 0,-3 1 0,3 3 0,7 2 0,7 2 0,-3 3 0,-10 4 0,-5 12 0,-8 6 269,1 4 0,-10 5-269,-17-4 0,-6 5 0,-5-1 0,0-6 0,-5-2 0,-3-2 0,-9 6 0,0 1 0,1-1 0</inkml:trace>
  <inkml:trace contextRef="#ctx0" brushRef="#br0" timeOffset="23311">21764 5315 24575,'17'-30'0,"-1"-1"0,1 0 0,12 2 0,4 2 0,-2 9 0,17 12 0,-17 20 0,-11 6 0,-45 16 0,1-16 0,-6 1 0,1-5 0,-3-3 0,0-5 0,-12-4 0,0 1 0</inkml:trace>
  <inkml:trace contextRef="#ctx0" brushRef="#br0" timeOffset="24304">22722 4507 24575,'-3'2'0,"12"2"0,4-2 0,6 1 0,-5-3 0,-15 0 0,-6 0 0</inkml:trace>
  <inkml:trace contextRef="#ctx0" brushRef="#br0" timeOffset="25201">22719 4479 24575,'-8'0'0,"3"1"0,3 4 0,2 0 0,0 5 0,3 3 0,18 17 0,-4-7 0,3-4 0,1-3 0,6-2 0,0-1 0,-5-9 0,-5-3 0</inkml:trace>
  <inkml:trace contextRef="#ctx0" brushRef="#br0" timeOffset="25398">23236 4362 24575,'-27'29'0,"1"0"0,-1 0 0,6-7 0,-2-1 0,-10 11 0,-7 4 0,5-8 0,10-14 0,1-4 0,-24 2 0</inkml:trace>
  <inkml:trace contextRef="#ctx0" brushRef="#br0" timeOffset="25707">22774 4681 24575,'8'4'0,"30"-9"0,9-6 0,-17 4 0,1 1 0,13-4 0,6 0 0,-8 4 0,-1 9 0,-44 26 0,-16 14 0,-3-4 0,-1-12 0,-5 0-820,3 3 1,-6 7 0,2-3 0,3-10 626,-11-4 1279,29-9-1086,51-14 0,-1-9 284,-5 8 0,2-3-284,1-11 0,-3-2 0,2 2 0,-15 0 0,1-1 0</inkml:trace>
  <inkml:trace contextRef="#ctx0" brushRef="#br0" timeOffset="26067">22818 5029 24575,'1'33'0,"-1"1"0,3-7 0,5 14 0,24-49 0,16-18 0,-4 4 0,-12 10 0,1 2-264,6-4 0,7-3 0,-1 3 1,-9 7 263,11 17 258,-7 7-258,-47 7 0,-12 1 0,-6-2 0,-4-3 0,-3-5 0,-16-15 0</inkml:trace>
  <inkml:trace contextRef="#ctx0" brushRef="#br0" timeOffset="26247">22951 4769 24575,'6'40'0,"0"0"0,-1 0 0,1 0 0,0 0 0,0 5 0,0-1 0,1-1 0,0-2 0,2 7 0,1-3 0,-2-6 0,-2-11 0,-1-1 0,3 20 0,-6-15 0,-13-40 0</inkml:trace>
  <inkml:trace contextRef="#ctx0" brushRef="#br0" timeOffset="26764">23019 5228 24575,'-18'34'0,"0"1"0,0 0 0,-6 11 0,4-12 0,11-25 0</inkml:trace>
  <inkml:trace contextRef="#ctx0" brushRef="#br0" timeOffset="27061">22562 5045 24575,'4'40'0,"11"-9"0,8 12 0,7 5 0,2 1 0,0-4 0,-5-9-1093,3-5 1,-1-7 0,4 5 623,-6 0 1,3 8 0,2 3 0,2 1 0,0-6 0,0-8 0,-1-12 230,10-15 1,0-16 0,-1-6 0,-2 2-1,3-1 1,-3 0 0,2-3 0,-1-3-1,-1-1 1,1 1 0,0 0 0</inkml:trace>
  <inkml:trace contextRef="#ctx0" brushRef="#br0" timeOffset="27343">23902 4869 24575,'-2'42'0,"-1"0"0,1 1 0,0-1 0,-1 4 0,0-2 0,1-7 0,2 12 0</inkml:trace>
  <inkml:trace contextRef="#ctx0" brushRef="#br0" timeOffset="27541">24006 4579 24575,'2'28'0,"1"0"0,-2 4 0,0 11 0,0 5 0,-1 3 0,1 0 0,-1-5 0,1-8 0,0 4 0,0-8 0,0 7 0,0 3 0,-1 9 0,1 4 0,-1-3 0,0-9 0,0-14 0,-1-9 0</inkml:trace>
  <inkml:trace contextRef="#ctx0" brushRef="#br0" timeOffset="27855">24323 4585 24575,'24'29'0,"-1"-1"0,0 0 0,-7 11 0,-2 7 0,-3 4 0,-2-2 0,-3-6 0,-3-2 0,-4-5 0,-1 5-656,3-1 1,-1 6-1,0 1 1,-1-5 0,1-11-134,0 3 1103,-7-14 0,-7-15 0,-8-3 1</inkml:trace>
  <inkml:trace contextRef="#ctx0" brushRef="#br0" timeOffset="28135">24273 4954 24575,'23'26'0,"0"1"0,-18 21 0,-3-2 0,-2 10 0,-4-8 0,-5-15 0,-3-2 0,-5 3 0,-1 2 0,10-11 0,15-16 0,18-6 0,7-5 0,1-4 0,3-3 0,0 1 0,3-1 0,-2-3 0,-2-3 0,-2-3 0,-1-1 0,1-2 0,0 0 0,0 0 0</inkml:trace>
  <inkml:trace contextRef="#ctx0" brushRef="#br0" timeOffset="28451">25532 3972 24575,'21'32'0,"-1"0"0,-4-3 0,-4-1 0,-8 19 0</inkml:trace>
  <inkml:trace contextRef="#ctx0" brushRef="#br0" timeOffset="28641">25157 4382 24575,'-2'43'0,"0"1"0,1-17 0,-1 0 0,2 10 0,0 1 0,0 0 0</inkml:trace>
  <inkml:trace contextRef="#ctx0" brushRef="#br0" timeOffset="28849">25107 4393 24575,'48'-10'0,"-13"6"0,13 1 0,6 0 0,2 1 0,-4 0 0,-8 2-1093,-2 3 1,-6 1 0,5-1 727,3-2 1,8-2 0,3 0 0,-2 1 0,-8 3 0,-14 4 0,-4 21 0,-20-2 0</inkml:trace>
  <inkml:trace contextRef="#ctx0" brushRef="#br0" timeOffset="29035">25409 4668 24575,'10'2'0,"-3"0"0</inkml:trace>
  <inkml:trace contextRef="#ctx0" brushRef="#br0" timeOffset="29155">25272 4811 24575,'32'1'0,"-1"0"0,1-3 0,-3-1 0,2-3 0,-7-7 0,-8 4 0</inkml:trace>
  <inkml:trace contextRef="#ctx0" brushRef="#br0" timeOffset="29343">25076 5230 24575,'43'-20'0,"1"-1"0,0 0 0,0 1 0,0-1 0,-1 0 0,1 1 0,0-1 0,0 0 0,-4 3 0,0-1 0,0 1 0,1-1 0,-1 0 0,0 1 0,0-1 0,1 1 0</inkml:trace>
  <inkml:trace contextRef="#ctx0" brushRef="#br0" timeOffset="29555">25604 4564 24575,'-18'44'0,"0"1"0,0 0 0,0 0 0,0-1 0,1 1 0,-1 0 0,0 0 0,0-2 0,2-7 0,-3 8 0,1-3 0,0-1 0,1 1 0,-1 0 0,0-1 0,0 1 0,0 0 0,0 0 0,0-1 0</inkml:trace>
  <inkml:trace contextRef="#ctx0" brushRef="#br0" timeOffset="29707">25512 5147 24575,'30'9'0,"-1"0"0,6 3 0,-6 10 0,4 7 0,-6-2 0,0 8 0,-1 3 0,-1-1 0</inkml:trace>
  <inkml:trace contextRef="#ctx0" brushRef="#br0" timeOffset="30043">26631 4168 24575,'-1'45'0,"0"0"0,0 1 0,0-1 0,-2-9 0,-2-4 0,-1 8 0,2-2 0,0 8 0,0 4 0,0 2 0,-1-2 0,0-5 0,-1-7 0,-5 1 0,0-7 0,-1 1 0,-2 14 0,0 0 0,-3-15 0,-10-21 0</inkml:trace>
  <inkml:trace contextRef="#ctx0" brushRef="#br0" timeOffset="30818">26430 4582 24575,'27'41'0,"-1"0"0,0-1 0,-7 6 0,-1 5 0,-4-1 0,-4-7 0,-7-4 0,-2-2 0,2 8 0,1 4 0,6-14 0,15-17 0,-1-19 0,2-8 0,-2-6 0,1-10 0,-3-8 0,2-12 0,0-5 0,-2 1 0,-3 6 0,-2 1 0,-4 4 0,1-5-656,2-1 1,3-6-1,0-2 1,-4 3 0,-5 10 492,-6-1 0,-5 9 1287,1 2-1124,0 77 0,0-22 0,0 4 0,0 11 0,0 7 0,0-4 295,0-6 0,0-3-295,-1 15 0,-2-7 0,0-20 0,1-57 0,3-20 0,3 21 0,4-2 0,1-3 0,4-7 0,1 2 0,2 7-196,7 5 1,4 6 195,11-5 0,3 8 0,-4 16 0,-3 9 0,-8 6 0,-4 7 0,5 23 0,-9 8 0,-16-6 0,-10 4 0,-5-2 0,-5 6 0,-3 0 0,1-7 0,2-11 0,0-4 0,-3 1 0,-6 5 0,-5 3 0,1-2 0,5-9 0,-7 2 924,10-10 1,5 3-925,19 16 0,10 3 0,5 7 0,-3-3 0,4 0 0,6-14 0,4-6 0,-4-5 0,4-3 0,8 1 0,5-1 0,-2-6 0,-5-10 0,-1-4 0,10-2 0,-7-7 0,-25-9 0,-1-1 0</inkml:trace>
  <inkml:trace contextRef="#ctx0" brushRef="#br0" timeOffset="31070">27901 4376 24575,'-5'4'0,"10"41"0,-10-12 0,6 1 0,-1 0 0</inkml:trace>
  <inkml:trace contextRef="#ctx0" brushRef="#br0" timeOffset="31628">27745 4708 24575,'-3'45'0,"1"-1"0,0-19 0,1 0 0,7 16 0,4-5 0,0-18 0,16-20 0,5-10 0,5-12 0,-3 0 0,-1 0 0,-4 0 0,-8 6 0,-13-6 0,-2-3 0,5-17 0,-2 11 0,2-4 0,0 3 0,1 5 0,0 2 0,-1-6 0,4 8 0,16 24 0,4 10 0,-11 0 0,2 4 0,2 0 0,4 2 0,0 2 0,3 5 0,-1 3 0,-1-3-1120,6 0 1,0 0 1119,-8 0 0,1 1 0,-4-1 0,-2-7 0,-9 3-137,-24 17 0,-15 0 137,3-17 0,-5-2 0,-7 5 0,-5 2 0,1-5 0,-7-7 0,4-3 0,-2 3 0,44-34 0,22 3 0,9-3 0,-2-10 0,1-3 0,-9 11 0,0 0 0,0 0 0</inkml:trace>
  <inkml:trace contextRef="#ctx0" brushRef="#br0" timeOffset="31849">29438 4214 24575,'-4'25'0,"-1"0"0</inkml:trace>
  <inkml:trace contextRef="#ctx0" brushRef="#br0" timeOffset="32263">29276 4475 24575,'-5'34'0,"2"11"0,3 4 0,4-21 0,2 1-892,-2 5 0,1 4 0,4-6 892,6-9 0,2-3 425,-1 2 1,-3 2-426,-1 20 0,-7 3 0,-4-16 0,-4-1-437,-5 20 1,-7-3 436,-1-21 0,-8-7 0,-8-8 0,-9-6 0,-1-1 0,6-3 0,4 0 0,1-2 0,-17-1 0,-4-1 0,20-6 0,31-10 0,36 4 0,14 3 0,-12 4 0,4 2 0,-2 1 0,9 0 0,2 0 0,-3 1 0,-7 0 0,2 1 0,-2 1 0,3 1 0,1 1 0,0 0 0</inkml:trace>
  <inkml:trace contextRef="#ctx0" brushRef="#br0" timeOffset="32423">29497 4486 24575,'22'26'0,"0"0"0,-4-1 0,1 1 0</inkml:trace>
  <inkml:trace contextRef="#ctx0" brushRef="#br0" timeOffset="33147">29964 4089 24575,'-21'34'0,"-1"1"0,1 0 0,2-6 0,4 5 0,-1 7 0,13-17 0,32-30 0,-4 0 0,1 0 0,17-5 0,2 30 0,-24 5 0,-17 6 0,-6 12 0,-2 3 0,-2-6 0,-3 1 0,-3 1-308,2-3 0,-1 6 0,-2-1 0,-3-6 308,-3-7 0,-3-4 0,1-3-591,-3 5 0,-2-2 591,-9 6 0,0-5 0,-5-8 0,13-52 0,6-15 0,9 20 0,9-2 0,12-4 0,10-6 0,5 1 0,-2 9 0,4 7 0,5 9 0,4 8 0,9 4 0,1 5 0,-9 4-198,-1 10 0,-4 7 198,2 5 0,1 5 0,-6-3 420,-8-6 1,-4 1-421,3 21 0,-8-8 0,-14-27 0,-7 4 0</inkml:trace>
  <inkml:trace contextRef="#ctx0" brushRef="#br0" timeOffset="33626">31065 3991 24575,'43'11'0,"-1"1"0,-8-2 0,1-1 0</inkml:trace>
  <inkml:trace contextRef="#ctx0" brushRef="#br0" timeOffset="34190">31002 4259 24575,'39'-11'0,"-1"0"0,-3 1 0,-6 4 0,-10 11 0,-19 17 0,-9 6 0,-3-4 0,-3 0 0,-7 16 0,-2 0 0,1-7 0,3-4 0,5 3 0,16-4 0,22-27 0,6-6 0,-3 4 0,13 3 0,-46 16 0,-13 17 0,5-11 0,0 1 0,-1 0 0,2-3 0,2 8 0,48-37 0,4-19 0,-13 3 0,3-5 0,-4 4 0,6-4 0,0 17 0,-1 10 0,-12 24 0,11 11 0,1 0 0,-8-9 0,-2-3 0,-8-2 0,-21-13 0,-3 3 0</inkml:trace>
  <inkml:trace contextRef="#ctx0" brushRef="#br0" timeOffset="34630">30746 4420 24575,'1'46'0,"-1"-1"0,1 0 0,-2-3 0,2-3 0,10-10 0,17-17 0,11-10 0,-3-4 0,-7-2 0,0-4 0,7 0 0,3-1 0,-5-6 0,-4-15 0,-7-3 0,-5 12 0,0-1 0,6-6 0,2-4 0,-1 5 0,10-7 0,-7 7 0,-1 3 0,-4 14 0,-10 10 0,-2 8 0,-10 8 0,1 12 0,2 2 0,6 1 0,-3-4 0,2-4 0,12-15 0,1-7 0</inkml:trace>
  <inkml:trace contextRef="#ctx0" brushRef="#br0" timeOffset="34918">30436 5268 24575,'45'-13'0,"-1"-1"0,1 1 0,0-1 0,-1 1 0,1-1 0,0 1 0,-1-1 0,1 0 0,0 1 0,1 0 0,2-1 0,1 0 0,0 0 0,-2 1 0,-3 1 0,-3 0 0,-6 1 0,-7 2 0,9-5 0,-9 3 0,3-1 0,0 1 0</inkml:trace>
  <inkml:trace contextRef="#ctx0" brushRef="#br0" timeOffset="35154">31060 4766 24575,'0'48'0,"0"0"0,0 0 0,0 0 0,0 0 0,0 0 0,0 0 0,0 0 0,0 0 0,0-4 0,0-6 0,0-2 0,0 3 0,0 6-164,0-6 0,0 6 0,0 4 0,1 3 0,-1 1 0,0 1 1,0-1-1,0-2 0,0-3 0,0-5 0,-1-5 0,1 12 1,-1-8-1,0-3 0,0 1 0,-1 1 0,1-1 0,0 0 1,0 1-1</inkml:trace>
  <inkml:trace contextRef="#ctx0" brushRef="#br0" timeOffset="53551">2300 6293 24575,'-12'0'0,"1"-1"0,2 1 0,-7-3 0,9 3 0,-23-4 0,13 6 0,-16 8 0,8 8 0,1 9 0,3 4 0,2 11 0,4 4 0,7 3 0,14-21 0,7 0 0,5 4 0,5 1 0,0-5 0,5-2 0,6-9 0,9-13 0,9-8 0,2-5 0,-8-3 0,-12 0 0,-4-4 0,2-4-656,3-5 1,6-6-1,-1-2 1,-3 0 0,-8 2 74,1-10 0,-12-2 395,-11-1 1,-6-4 0,-8 9 185,-9 16 0,-8 5 0,-3 1 0,-5 1 0,0 4 0,-9 7 0,-4 5 0,9 2 0,-4 2 0,0 1 0,5 0 0,-6 0 0,2 1 0,-1 2 0,-2 2 0,12 2 0,10 14 0,9 5 0</inkml:trace>
  <inkml:trace contextRef="#ctx0" brushRef="#br0" timeOffset="54003">2364 6721 24575,'-31'37'0,"0"-1"0,0 1 0,0-1 0,0 1 0,-1 0 0,1-1 0,0 1 0,0 0 0,0-1 0,1 0 0,5-6 0,0 0 0,-6 8 0,7-9 0,-5 5 0,-3 5 0,-3 2 0,-1 3 0,0-1 0,0 1 0,1-3 0,3-2 0,3-4 0,5-5 0,5-7 0,-6 9 0,5-6 0,-12 15 0,8-17 0,21-34 0,3-21 0,0-13 0</inkml:trace>
  <inkml:trace contextRef="#ctx0" brushRef="#br0" timeOffset="54586">1430 7684 24575,'-15'44'0,"0"1"0,0-1 0,0 0 0,10-6 0,5 2 0,-1 1 0,-2 10 0,2 2 0,4-5 0,6-12 0,11-6 0,8-17 0,5-22 0,8-18 0,0-6 0,-9 2 0,-6-7 0,-5-6-403,-3 10 1,3-6-1,0-2 1,-3 2-1,-6 7 403,-3-6 0,-14 7 0,-25 8 0,-18 5 0,6 5 0,12 4 0,0 6 19,-10 8 0,-10 5 0,3 5 0,11 2 0,14 4 0,7 6 1,-6 17-1,1 0 0</inkml:trace>
  <inkml:trace contextRef="#ctx0" brushRef="#br0" timeOffset="55183">2336 6829 24575,'27'40'0,"-1"0"0,1 0 0,0 0 0,-1 1 0,1-1 0,-1-3 0,-2-5 0,5 6 0,-6-8 0,4 5 0,4 3 0,2 3 0,0 0 0,0-1 0,-2-3 0,-3-5 0,-4-5 0,4 4 0,-4-7 0,1-1 0,12 6 0,2-1 0,-12-5 0,-17-5 0,-17-11 0,-20-8 0</inkml:trace>
  <inkml:trace contextRef="#ctx0" brushRef="#br0" timeOffset="55556">2747 7727 24575,'10'44'0,"-1"0"0,0 0 0,1 0 0,-1 0 0,1 0 0,9 4 0,4 2 0,2-4 0,2-7 0,-1-13 0,10-12 0,3-15-1093,0-4 1,2-6 0,-8-8 530,-9-16 0,-9-10 562,-9 9 0,-1-5 0,-4 0 0,-1 4 0,-2-8 0,-8 2 0,-8 11 0,-7-3 0,-2 3 0,1 9 0,-3 8 0,-1 8 0,-4 3 0,-3 4 0,6 4 0,7 8 0,5 4 0,0 9 0,0 0 0</inkml:trace>
  <inkml:trace contextRef="#ctx0" brushRef="#br0" timeOffset="60303">1358 8174 24575,'-9'0'0,"0"0"0,6 0 0,0-5 0,1 4 0,-3-1 0,-1 5 0,-14 18 0,-9 16 0,-4 4 0,4-7 0,-1-1 0,-1 2-656,6-5 1,-4 6-1,-2 1 1,1-1 0,1-6 202,-1-4 0,1-5 0,-3 3 453,-5 6 0,-4 2 0,0 0 0,4-4 0,7-8 0,1-3 0,0 2 0,-15 12 0,-2 2 0,15-11 0,22-17 0,-1-2 0,11 10 0,-2-10 0,4 9 0</inkml:trace>
  <inkml:trace contextRef="#ctx0" brushRef="#br0" timeOffset="60693">571 8785 24575,'-38'14'0,"-1"4"0,28 13 0,4 17 0,3 6 0,2-1 0,0-11 0,1-7 0,2 1 0,-1 5 0,-2 11 0,4 3 0,5-7 0,10-15 0,17-17 0,12-14 0,2-5 0,-7 0 0,-1 1 0,0-4 0,1 2 0,7-1 0,-3-4 0,-10-7 0,-14-17 0,-8-8 0,-3 3 0,3 1 0,-2 1-276,-6 1 1,-1-1-1,-6 6 276,-20-3 0,-10 23 0,-10 5 0,3 0 0,8-1 0,1 1 0,-11 0 0,-3 1 0,15 7 0,21 15 0,12-7 0,22 14 0</inkml:trace>
  <inkml:trace contextRef="#ctx0" brushRef="#br0" timeOffset="61351">1414 8567 24575,'-24'-28'0,"0"-1"0,2 2 0,6 9 0,14 18 0,1 0 0,0 1 0,-1 0 0,1 2 0,0 2 0,7 7 0,11 15 0,6 5 0,-3-3 0,4 4 0,0 2 0,6 7 0,2 3 0,-1-1 0,-5-6 0,-4-4 0,-2-5 0,2 5 0,1 3 0,4 7 0,1 1 0,-4-5 0,-6-10 0,3 7 0,-9-9 0,-1-6 0,-7-20 0,-7-29 0,-2-5 0,0 4 0,1-1 0</inkml:trace>
  <inkml:trace contextRef="#ctx0" brushRef="#br0" timeOffset="61683">1676 9124 24575,'-5'32'0,"34"-17"0,21-3 0,7-4 0,-12-5 0,-14-6 0,1-4 0,15 1 0,13-2 0,-5-3 0,-21-6 0,-25-11 0,-17-1 0,-24 2 0,-19 5 0,4 7 0,12 11 0,-2 5 0,1-2 0,-7-1 0,2 2 0,9 2 0,-7 7 0</inkml:trace>
  <inkml:trace contextRef="#ctx0" brushRef="#br0" timeOffset="64437">2996 8221 24575,'-3'0'0,"0"6"0,0-5 0,-15 17 0,-10 14 0,2-2 0,3 0 0,0 2-1093,-8 3 1,-3 4 0,4-2 981,5 1 0,5-3 111,3-7 0,1-1 314,-4-1 0,2-2-314,1 3 0,-3-7 0,19-21 0,0-5 0,1-2 0</inkml:trace>
  <inkml:trace contextRef="#ctx0" brushRef="#br0" timeOffset="64879">2583 8713 24575,'-5'48'0,"-1"-1"0,1 1 0,-1-1 0,1 1 0,7-1 0,2 2 0,3-2 0,1-5 0,4-10 0,4-5 0,7-10 0,25 1 0,0-17 0,-28-18 0,-4-8-1639,9-10 1,-5-3 1572,-10-1 1,-5-1 65,4 3 0,-9 3 0,-29 1 0,-9 7 0,17 9 0,-2 4 0,-25 0 0,0 9 936,2 13-936,15-2 147,16 14 0,9-16 0,5 7 0</inkml:trace>
  <inkml:trace contextRef="#ctx0" brushRef="#br0" timeOffset="65174">3075 8274 24575,'38'32'0,"0"-1"0,0 0 0,-1 1 0,1-1 0,0 1 0,0-1 0,1 2 0,3 1 0,-2 0 0,-3-3 0,-6-5 0,-9-7 0,-2 0 0,-12-9 0,-4-2 0</inkml:trace>
  <inkml:trace contextRef="#ctx0" brushRef="#br0" timeOffset="65507">3460 8831 24575,'30'39'0,"-1"-1"0,1 1 0,-1-1 0,1 1 0,-1-1 0,13-1 0,3-2 0,-4-11 0,-12-18 0,-12-30 0,-12-15 0,-13 3 0,-9-6 0,-4 0 0,2 8 0,1 3 0,-5 5-607,-12 2 0,-8 2 0,8 13 607,0 30 0,5-8 0,10 10 0</inkml:trace>
  <inkml:trace contextRef="#ctx0" brushRef="#br0" timeOffset="67366">403 4039 24575,'-8'0'0,"2"3"0,5 0 0,14 0 0,-10-2 0,9-4 0</inkml:trace>
  <inkml:trace contextRef="#ctx0" brushRef="#br0" timeOffset="68464">1821 6746 24575,'-7'-7'0,"1"2"0,0 7 0,-22 31 0,-7 11 0,17-19 0,-3 2 0,-3 6 0,-7 7 0,-3 4 0,2-2 0,6-6-1639,-3 3 1,2-1 1611,4-7 1,-3 5 0,0-3-1,5-7 1,-9 3 0,3-10-1</inkml:trace>
  <inkml:trace contextRef="#ctx0" brushRef="#br0" timeOffset="68711">1283 7069 24575,'2'41'0,"0"-1"0,0 1 0,0-1 0,0 1 0,8 6 0,5 1 0,1-7 0,4-18 0,3-24 0,3-9 0,21 2 0,0-2 0,-17-3 0,-2-2 0,1 1 0,1-1 0</inkml:trace>
  <inkml:trace contextRef="#ctx0" brushRef="#br0" timeOffset="69619">1106 8037 24575,'-5'0'0,"0"0"0,4 1 0,-1 2 0,-4 0 0,-6 12 0,-9 7 0,-6 7 0,-1-2 0,-6 0 0,-4 2 0,6 0 0,-5 5 0,-3 2 0,2-2 0,5-6 0,-8 0 0,3-2 0,7-2 0,-3 6 0,4-3 0,8-8 0,10-8 0,1 7 0</inkml:trace>
  <inkml:trace contextRef="#ctx0" brushRef="#br0" timeOffset="69882">652 8295 24575,'3'45'0,"0"-1"0,0 1 0,0 0 0,5 11 0,4-2 0,9-22 0,9-32 0,7-15 0,-2-1 0,2 1 0,0-3 0,-3-4 0,1 1 0,0-1 0</inkml:trace>
  <inkml:trace contextRef="#ctx0" brushRef="#br0" timeOffset="70574">566 9263 24575,'-33'26'0,"0"-1"0,0 0 0,0 0 0,1-2 0,-1-2 0,1 2 0,4 3 0,5 5 0,4 5 0,1-1 0,1-5 0,-6 0 0,2 0 0,3 7 0,0 4 0,6-10 0,8-16 0</inkml:trace>
  <inkml:trace contextRef="#ctx0" brushRef="#br0" timeOffset="70939">177 9612 24575,'-42'15'0,"7"12"0,20 19 0,6 3 0,4-4 0,11-1 0,10-7 0,33-33-219,-14-11 1,10-7-1,4-4 1,-1-1-1,-7 1 1,-3-2-1,-5-1 1,4-3-1,-2 1 1,1 0 0,-1 0-1,1 0 1,-1 0-1,1 0 1</inkml:trace>
  <inkml:trace contextRef="#ctx0" brushRef="#br0" timeOffset="71813">45 4658 24575,'-4'-4'0,"1"2"0,22 0 0,23 2 0,-3 0 0,-4-1 0,5-2-410,-6 0 0,9-2 1,6-1-1,4-1 1,0 0-1,-1 0 0,-5 1 1,-7 1-684,11-1 1,-7 1 0,5-1 794,-8-1 0,7-1 0,3-1 0,0 0 0,-3 1 0,-7 1 0,-10 2 0,18-1 1,-23 1-1,1 1 0</inkml:trace>
  <inkml:trace contextRef="#ctx0" brushRef="#br0" timeOffset="72117">653 4651 24575,'4'45'0,"0"-1"0,1 0 0,-1 0 0,0 1 0,0-1 0,1 0 0,-1 0 0,1 9 0,0 2 0,1-1 0,-1-3 0,-1-6 0,-2-8 0,-2 3 0,0-9 0,1 5 0,-12 9 0,-1-44 0</inkml:trace>
  <inkml:trace contextRef="#ctx0" brushRef="#br0" timeOffset="72780">1000 5046 24575,'37'-10'0,"-1"1"0,0-1 0,1 0 0,-2-16 0,2 4 0,6-3 0,-23 4 0,-54-2 0,-1 9 0,0 9 0,10 16 0,3 5 0,-1-1 0,16 13 0,41-50 0,10-15 0,-6 11 0,-10-1 0,3-6 0,-10 8 0,-11 13 0,-5-3 0,-3 22 0,-1-4 0,11 36 0,3 13 0,-9-26 0,0 4-547,0 2 1,3 8 0,0 6 0,0 0 0,-1-2 0,-1-6-291,0 2 1,-2-4 0,1 3 836,1 8 0,0 4 0,1 0 0,0-6-111,-1-8 1,0-4-1,0-3 111,-2-4 0,1-3 0,6 22 0,-10-63 0,-6-6 0,-1-6 0,-1-7 0,0-1 0</inkml:trace>
  <inkml:trace contextRef="#ctx0" brushRef="#br0" timeOffset="72987">1401 4830 24575,'39'3'0,"1"-1"0,-1 1 0,9 4 0,-12 8 0,3 8 0,-15 0 0,-31 18 0,-3-9 0,-7-1 0,-12-8 0,-4-6 0,8-7 0,0-2 0,-9 0 0,0-1 0</inkml:trace>
  <inkml:trace contextRef="#ctx0" brushRef="#br0" timeOffset="74691">2594 4647 24575,'-14'-11'0,"-1"2"0,5 6 0,-17 31 0,15 4 0,7 5 0,3 12 0,1 2 0,2-8 0,4-6 0,2-1 0,-2 2 0,-1 7 0,3-4 0,5-15 0,27-21 0,-5-33 0,-17-5 0,-1-14 0,1-7 0,-2 1 0,-3 7 0,0 3 0,-3 4 0,0-5-547,0 3 1,1-6 0,-1-3 0,0 1 0,-2 3 0,-4 9-57,-4-10 0,-4 8 603,0 1 0,-2 4 0,-2 9 0,-1 3 0,-7-2 0,9 44 0,1 24 0,2 9 0,1-8 0,1-11 0,1-2 0,0 4-656,-1 6 1,0 6-1,0 3 1,2-2 0,0-6 552,3 0 0,1-4 0,2-2 103,2 6 0,3-2-400,5 4 1,3-5 399,11 0 813,1-7 0,-13-30 1,-4-10-1</inkml:trace>
  <inkml:trace contextRef="#ctx0" brushRef="#br0" timeOffset="75029">2997 4600 24575,'32'38'0,"-1"1"0,1 0 0,-1-1 0,-4-14 0,3-9 0,10-4 0,11-4 0,-1-5 0,-16-10 0,-17-15 0,-8-8 0,3-14 0,-2-7 0,-12 14 0,-36 19 0,0 11 0,-2 4 0,-3 6 0,11 9 0,8 3 0,20-3 0,7 15 0</inkml:trace>
  <inkml:trace contextRef="#ctx0" brushRef="#br0" timeOffset="75597">3532 4469 24575,'26'43'0,"0"-1"0,0 0 0,0 0 0,7 7 0,-1-3 0,-5-28 0,-9-43 0,-5-25 0,-1 5 0,-1 17 0,-1 2 0,4-21 0,-3 18 0,-7 61 0,18 7 0,6 2 0,-15-17 0,3-2 0,16 13 0,2-10 0,-3-28 0,-8-37 0,-4-11 0,-6 22 0,-6-1 0,-6-15 0,-5-8 0,-5 10 0,-3 18 0,-3 4 0,-13-8 0,-1 7 0,0 15 0,4 0 0</inkml:trace>
  <inkml:trace contextRef="#ctx0" brushRef="#br0" timeOffset="76365">4349 4271 24575,'11'44'0,"1"0"0,-1 0 0,0 0 0,2 0 0,21-12 0,0-18 0,-26-38 0,-4-14 0,5-7 0,1-6 0,1 11 0,7 9 0,-1 23 0,5 24 0,0 13 0,-5 2 0,2 8 0,-3-4 0,-4-8 0,-1 0 0,2 7 0,0 1 0,1-1 0</inkml:trace>
  <inkml:trace contextRef="#ctx0" brushRef="#br0" timeOffset="76881">1974 5262 24575,'43'-9'0,"-1"-1"0,0 1 0,0 0 0,0 0 0,1-2 0,1 0 0,0 1 0,0-1 0</inkml:trace>
  <inkml:trace contextRef="#ctx0" brushRef="#br0" timeOffset="82478">4043 5322 24575,'0'17'0,"5"2"0,-1 5 0,1 2 0,6 13 0,-6-5 0,-3-1 0,2 0 0,-2 9 0</inkml:trace>
  <inkml:trace contextRef="#ctx0" brushRef="#br0" timeOffset="83094">4281 5287 24575,'-20'34'0,"0"-1"0,6-11 0,-2 1 0,-7 4 0,-8 6 0,-1 0 0,5-5 0,0-1 0,-1-3 0,-7 3 0,-5 1 0,7-5 0,1 1 0,0 10 0,28-28 0,28 1 0,17-25 0,-4 2 0,7-2 0,-3 0 0,-3 2 0,0 0 0,2 0 0,3-2 0,-9 6 0,-6 8 0,-7 8 0,-23 13 0,-15 11 0,-6 3 0,5-7 0,-3 1 0,-3 2 0,-4 4 0,-1-1 0,4-6 0,1-5 0,2-2 0,-15 15 0,15-10 0,29-21 0,17-10 0,14 0 0,1-13 0,-1-1 0,-3 6 0,-1-18 0,-56 35 0</inkml:trace>
  <inkml:trace contextRef="#ctx0" brushRef="#br0" timeOffset="83493">3886 5908 24575,'2'44'0,"-1"-1"0,1 0 0,0-6 0,1-2 0,0-7 0,0-6 0,27-35 0,8-13 0,-12 10 0,2-3-820,6 0 1,5-4 0,2 0 0,-4 4 522,8-4 0,-1 3 538,-2 6 0,2 1 0,-7 5-241,7 8 369,-22 15 0,-7 6-369,-26 16 0,-15-1 0,-7-3 0,8-19 0,-2-3 0,-17 4 0,0 1 0</inkml:trace>
  <inkml:trace contextRef="#ctx0" brushRef="#br0" timeOffset="83879">4080 5773 24575,'15'48'0,"0"-1"0,0 0 0,0 0 0,0 1 0,-2-8 0,0 0 0,1 3 0,5 14 0,-1 0 0,-3-13 0,-8-27 0,-9-29 0,-8-24 0,-2-7 0,-4 17 0,8 14 0,-14 20 0,-3 9 0,0 13 0,-3-1 0,-1 1 0,3 6 0,-11-8 0,4-17 0</inkml:trace>
  <inkml:trace contextRef="#ctx0" brushRef="#br0" timeOffset="84260">3686 5967 24575,'8'42'0,"1"0"0,0 0 0,0 0 0,0-1 0,3 3 0,7-1 0,0-12 0,6 6 0,5 3 0,3 0 0,0-3 0,-1-7 0,-3-10-1093,7-8 1,-2-11 0,5-2 1062,5-1 0,8-1 0,2-3 1,-2-3-1,-9-2 30,-5-5 0,-7-5 0,3 0 0,3-2 0,3-1 0,-2 0 0,-6 3 131,-5 2 1,-2 1-132,13-5 0,-13 4 0,-26 13 0,-5 6 0</inkml:trace>
  <inkml:trace contextRef="#ctx0" brushRef="#br0" timeOffset="84628">4652 5659 24575,'11'28'0,"1"0"0,1 6 0,4 6 0,0 0 0,-3-9 0,7 9 0,-5-6 0,0 0 0,0 1 0</inkml:trace>
  <inkml:trace contextRef="#ctx0" brushRef="#br0" timeOffset="84845">4763 5448 24575,'15'45'0,"-1"-1"0,1 0 0,-1 0 0,1 0 0,-1 1 0,1 2 0,-1 0 0,-3-6 0,4 10 0,1 4 0,-2-2 0,-2-6 0,-6-14 0,-6 6 0,-15-32 0,-4-7 0</inkml:trace>
  <inkml:trace contextRef="#ctx0" brushRef="#br0" timeOffset="85188">4935 5409 24575,'46'-15'0,"1"0"0,-4-3 0,-4 13 0,-12 29 0,-4 16 0,-3-1 0,-3-1 0,-2 3-820,0-3 1,2 5 0,-2 2 0,-4-4 671,-7-5 1,-3-2-1,1 1 148,4 13 0,2 2 0,-2-5 0,-3-5 0,-2-3 0,8 14 0,-7-9 0,-14-26 0,-4-12 0</inkml:trace>
  <inkml:trace contextRef="#ctx0" brushRef="#br0" timeOffset="85515">5001 5767 24575,'35'14'0,"0"0"0,0 0 0,0 1 0,-20 19 0,-7 10 0,-8 1 0,-3-7 0,-9-4 0,-7-1 0,-5 1 0,-7 6 0,4-4 0,15-13 0,17-15 0,19-7 0,21-5 0,-13 1 0,3-3 0,2-3 0,2-2 0,-4-2 0,-6-1 0,-3-2 0,10-8 0,-1 1 0</inkml:trace>
  <inkml:trace contextRef="#ctx0" brushRef="#br0" timeOffset="93899">884 12122 24575,'-10'-6'0,"3"0"0,2 5 0,3 12 0,2 16 0,-1 14 0,1 13 0,1-2 0,-1-17 0,1-2 0,0 5-547,1 0 1,1 6 0,-1 3 0,2 0 0,-1-3 0,0-7-105,1 1 1,1-5 0,0 2 650,2 14 0,1 3 0,1-8-202,-1-17 1,0-4 201,8 17 0,-2-12 0,-6-13 0,-4-9 0</inkml:trace>
  <inkml:trace contextRef="#ctx0" brushRef="#br0" timeOffset="94348">419 12102 24575,'44'-9'0,"-20"4"0,5 6 0,2 13 0,9 12 0,3 8 0,1 1 0,-4-1 0,-7-7 0,8 1 0,-10 7 0,-17 6 0,-4 14 0,-4 3 0,-8-5 0,-7-16 0,-20-15 0,-11-8 0,-3 3 0,-11 4 0,4-4 0,18-8 0,20-9 0,36-1 0,7-3 0,7 0 0,6-1 0,5 0 0,-2 0 0,-12 1 0,-3 1 0,1 0-272,7-2 1,2 0 0,-11 3 271,-7 8 0,-16 40 0,-12-10 0,-13-7 0,-10 4 0,0-6 0,-4-9 0,-2-3 0,-3 0 0,-3 1 0,3-6 0,5-7 0,3-2 0,-20-1 0</inkml:trace>
  <inkml:trace contextRef="#ctx0" brushRef="#br0" timeOffset="94968">1179 12570 24575,'20'40'0,"1"-1"0,-2-2 0,-6-18 0,-11-42 0,-7-10 0,-12 6 0,2 0 0,-3 5 0,-27 17 0,17 12 0,1 1 0,-2 0 0,-2 14 0</inkml:trace>
  <inkml:trace contextRef="#ctx0" brushRef="#br0" timeOffset="95824">120 12133 24575,'40'18'0,"-18"-8"0,4 4 0,1 8 0,7 7 0,2 4 0,-1 0 0,-5-5-327,-2 0 1,-3-2-1,4 5 327,-2-2 0,5 6 0,3 2 0,1 2 0,-2-1 0,-4-3 0,-6-6 0,-3 1 0,-5-4 0,3 2 0,8 7 0,5 3 0,-1-1 0,-7-7 0,-8-8 0,-3-2 0,12 18 321,-6-10-321,-9-15 163,0 4-163,-7-15 0,-2 4 0,-13-11 0,-4 1 0</inkml:trace>
  <inkml:trace contextRef="#ctx0" brushRef="#br0" timeOffset="96606">1361 12123 24575,'-10'-30'0,"3"14"0,3 4 0,4 32 0,2 23 0,1-2 0,1-5 0,1 3-820,-1-4 1,0 5 0,1 0 0,0-5 630,5 9 0,0-6 189,0-4 0,1-2 205,7-1 1,0-4-206,3 2 0,7-12 0,-20-42 0,-6-14 0</inkml:trace>
  <inkml:trace contextRef="#ctx0" brushRef="#br0" timeOffset="96807">1474 11940 24575,'15'42'0,"0"1"0,-1-1 0,1 0 0,0 0 0,-1 1 0,0-2 0,0 0 0,2 4 0,6 13 0,-1 2 0,-6-12 0,-14-21 0,-20-25 0,-6-10 0</inkml:trace>
  <inkml:trace contextRef="#ctx0" brushRef="#br0" timeOffset="97016">1003 12319 24575,'47'-14'0,"0"-1"0,0 0 0,-1 1 0,1-1 0,0 1 0,0-1 0,0 0 0,-2 2 0,2-2 0,1 0 0,0 1 0,-3 1 0,-4 1 0,-4 1 0,-7 4 0,5 0 0,-5 2 0,10-2 0,-1 0 0</inkml:trace>
  <inkml:trace contextRef="#ctx0" brushRef="#br0" timeOffset="97872">1824 12348 24575,'40'25'0,"1"0"0,-8-19 0,-9-11 0,-22-17 0,-10-8 0,-2-6 0,-6 4 0,-6 12 0,-2 6 0,-2-3 0,50-16 0,16 14 0,-1 3 0,7-1 0,-6 1 0,-14 6 0,-2 1 0,14-8 0,-3 13 0,-15 41 0,-7 11 0,3-14 0,-3 15 0,-2-7 0,-7-31 0,0-6 0,1-10 0,-3-7 0,-1-26 0,0-4 0,1 14 0,0-12 0,2 12 0,2 38 0,3 19 0,0 4 0,-1-6 0,0 5 0,1-9 0,-6-23 0,2-27 0,-1-12 0,5 0 0,5-9 0,3 5 0,4 18 0,12 34 0,0 9 0,-10-2 0,0 10 0,-3-3 0,-13-18 0,-3-5 0,-1 0 0,2 0 0,3 0 0,2 3 0,20 6 0,-18-4 0,9 2 0,-23-7 0</inkml:trace>
  <inkml:trace contextRef="#ctx0" brushRef="#br0" timeOffset="98284">2867 12242 24575,'43'-15'0,"1"0"0,-1 0 0,0-1 0,0 1 0,4-3 0,1-1 0,-5 1 0,-10 2 0,-1-3 0</inkml:trace>
  <inkml:trace contextRef="#ctx0" brushRef="#br0" timeOffset="98857">3289 11443 24575,'-4'2'0,"6"18"0,11 23 0,5 13 0,3 4 0,-1-5 0,-5-14 0,-1 0 0,4-6 0,11-1 0,9 6 0,-1-9 0,-10-21 0,-13-45 0,-7-26-547,0 25 1,0-7 0,1-3 0,-1 0 0,-1 4 0,-2 8-16,-2-8 1,-1 6 1236,0-6 0,0 16-675,-1 49 0,2 21 0,1 7 0,0-10 0,3 1 0,3-6 0,4 5 0,1-2 0,-2-7 0,-1-5 0,2-4 358,12 11 1,1-13-359,1-49 0,-4 2 0,-9-3 0,-2-2 0,-5 3 0,0 1 0</inkml:trace>
  <inkml:trace contextRef="#ctx0" brushRef="#br0" timeOffset="99305">4004 11501 24575,'9'42'0,"2"-14"0,6 11 0,4 6 0,2 5 0,1-1 0,-2-2 0,-2-6 0,-6-10 0,3 4 0,-6-6 0,-4 4 0,-5-13 0,-12-35 0,-7-25 0,-4-12 0,0 0-410,5 15 0,-3-4 1,-2-4-1,0-1 1,2 1-1,2 3 0,4 5 1,6 5-1213,4-12 1,15 10 1460,18 8 1,11 5 0,-1 8 160,-6 13 0,1 7 0,6 0 0,4 5 0,-8 6 0,-11 18 0,-9 6 0,-3-1 0,-4 1 0,0 2 0,-7-1 0,-7-13 0,-7-4 0,-11-10 0,-6-5 0,-1-6 0,-2-3 0,-12-4 0,-1 1 0</inkml:trace>
  <inkml:trace contextRef="#ctx0" brushRef="#br0" timeOffset="99821">4837 10184 24575,'15'47'0,"0"0"0,0 0 0,0 0 0,0 0 0,0 1 0,0-1 0,0 0 0,0 0 0,0 0 0,0 0 0,0 0 0,0 0 0,0 0 0,0 1 0,0-1 0,0 0 0,0 0 0,1 1 0,0 3 0,0 0 0,1 2 0,0 0 0,0 0 0,0-1 0,-1 0 0,0-2 0,0-2 0,-1-3 0,-1-3 0,-1-3 0,0-4 0,-2-4 0,-1-5 0,11 24 0,-2-15 0,4 2 0,-29-57 0,-11-22 0,-1-2 0,-2-1 0,1 0 0,0-1 0</inkml:trace>
  <inkml:trace contextRef="#ctx0" brushRef="#br0" timeOffset="100040">4754 10315 24575,'-13'47'0,"-1"0"0,1 0 0,0-5 0,1-1 0,1-23 0,1-43 0,-2-23 0</inkml:trace>
  <inkml:trace contextRef="#ctx0" brushRef="#br0" timeOffset="100166">4756 10172 24575,'32'15'0,"0"-1"0,-1 1 0,4 6 0,2 5 0,-1 1 0,-5-1 0,-7-1 0,-5 1 0,3 0 0,12 9 0,3 3 0,-3-5 0,-5-3 0,0 0 0</inkml:trace>
  <inkml:trace contextRef="#ctx0" brushRef="#br0" timeOffset="108562">4351 12727 24575,'-6'0'0,"3"1"0,-6 9 0,7-5 0,-15 20 0,9-1 0,-2-2 0,-2 3 0,1 4 0,-1 3 0,-6 7 0,-3 3 0,2-3 0,2-2 0,1-2 0,-1-2 0,0 0 0,5-7 0,7-9 0,29-18 0,17-10 0,-5 2 0,4 2 0,-5-2 0,6-2 0,-12 7 0,-19 9 0,-10 6 0,-3 15 0,-1 13 0,-1-5 0,0-9 0,-2 0 0,-6 17 0,-3 8 0,3-11 0,2-8 0,4-1 0,5 0 0,15-1 0,-2 1 0,0 6 0,-3-5 0,0 12 0,-2-4 0,-1-7 0,-5-22 0,0-10 0,-2-25 0,0-12 0</inkml:trace>
  <inkml:trace contextRef="#ctx0" brushRef="#br0" timeOffset="108912">4430 12812 24575,'32'-20'0,"0"-1"0,8-5 0,-9 10 0,4-3 0,-3 2 0,-2 0 0,-4 2 0,1-1 0,-4-3 0</inkml:trace>
  <inkml:trace contextRef="#ctx0" brushRef="#br0" timeOffset="109166">4383 12799 24575,'8'46'0,"-1"0"0,1 1 0,-1-1 0,1 0 0,-1 0 0,0-3 0,-1-5 0,2 7 0,-2-5 0,3 8 0,0 6 0,0 1 0,1 0 0,-1-3 0,0-6 0,-2-9 0,3 12 0,0-7 0,2-2 0,1 2 0,-2-12 0,-2-15 0,5-3 0</inkml:trace>
  <inkml:trace contextRef="#ctx0" brushRef="#br0" timeOffset="109327">4549 13267 24575,'29'-34'0,"0"0"0,0-1 0,-1 1 0,7-8 0,-2 1 0,-9 9 0,-10 5 0,-7 0 0</inkml:trace>
  <inkml:trace contextRef="#ctx0" brushRef="#br0" timeOffset="109820">4575 12857 24575,'10'48'0,"-1"1"0,1-1 0,0 1 0,-3-16 0,-1-3 0,2 5 0,0 2 0,1 6 0,1 4 0,1-1 0,-2-2 0,0-6 0,0 3 0,-1-6 0,1 2 0,3 11 0,0 2 0,-2-5 0,0-3 0,-5-19 0,-6-42 0,-2-13 0,1-8 0,-1-6 0,0 1 0,0-8 0,1 2 0,3 8 0,6 6 0,4 5 0,2-1 0,7 11 0,19 30 0,2 15 0,-15-6 0,-2 7 0,0 5 0,1 9 0,-2 2 0,-4-4 0,-3 2 0,-7 1 0,-8 6 0,-5 4 0,-4-14 0,-6-20 0,-29-5 0,29-53 0,11 5 0,2-9 0,1 1 0,0 8 0,2 0 0,0-2 0,2-7 0,0 0 0,-1 0 0,1 1 0</inkml:trace>
  <inkml:trace contextRef="#ctx0" brushRef="#br0" timeOffset="110323">4934 12870 24575,'14'-31'0,"-2"6"0,-2 36 0,8 16 0,-5-2 0,1 2 0,2 4 0,3 6 0,-1-1 0,2 8 0,1-1 0,-3-4 0,4 4 0,-1-1 0,-2-4 0,3 5 0,-1-3 0,-5-12 0,-2-10 0,-13-18 0,-23-34 0</inkml:trace>
  <inkml:trace contextRef="#ctx0" brushRef="#br0" timeOffset="110591">5013 13123 24575,'21'4'0,"3"2"0,8 10 0,-1 7 0,-14-1 0,-2 6 0,1 10 0,1 7 0,-5-3 0,-8 0 0,-4-1 0,-1-2 0,-1 1 0,0-8 0,1-1 0,27-52 0,-12-7 0,0-8 0,4 4 0,2-3 0,-4-1 0,-5 0 0,-3-1 0,-1 0 0,-1 2 0,0-1 0,0 1 0</inkml:trace>
  <inkml:trace contextRef="#ctx0" brushRef="#br0" timeOffset="110917">5058 12822 24575,'32'-25'0,"0"-1"0,0 1 0,1 0 0,-1-1 0,6 0 0,2-1 0,-3 8 0,-8 12 0,8 39 0,-20 8 0,-4 11 0,-4-1 0,-4-17 0,-3-1 0,1 4 0,0 4 0,1 6 0,0 3 0,0-4 0,-2-6-1639,0 7 1,0-3 1526,0-2 0,2 2 0,-2-9 1,-2-7-1,0-16 0</inkml:trace>
  <inkml:trace contextRef="#ctx0" brushRef="#br0" timeOffset="111124">5224 12925 24575,'33'30'0,"-1"0"0,1-1 0,0 1 0,0 0 0,4 5 0,1 0 0,-3-1 0,-5-3 0,-1 6 0,-6-3 0,-6-9 0,-1-2 0,11 19 0,-32-35 0,-7-7 0</inkml:trace>
  <inkml:trace contextRef="#ctx0" brushRef="#br0" timeOffset="111279">5605 12881 24575,'38'19'0,"0"1"0,0 8 0,-9-7 0,1 0 0,0 0 0</inkml:trace>
  <inkml:trace contextRef="#ctx0" brushRef="#br0" timeOffset="113036">3517 13667 24575,'-9'0'0,"3"2"0,5-2 0,30-11 0,15-8 0,-2-3 0,-10 7 0,4-2 0,-7 3 0,-5-3 0,-20 15 0,-32 17 0,-14 9 0,8-4 0,-4 2 0,14-7 0,63-33 0,-24 12 0,27-11 0,-45 25 0,-18 11 0,19-2 0,3-1 0,29-10 0</inkml:trace>
  <inkml:trace contextRef="#ctx0" brushRef="#br0" timeOffset="114080">3101 6618 24575,'4'0'0,"17"-8"0,17-7 0,2-1 0,5-2 0,-12-4 0,-61 31 0,-1 2 0,-9 2 0,-2 1 0,6-2 0,3 0 0,2 0 0,-10 3 0,-4 2 0,23-9 0,28-13 0,20-7 0,12-6 0,-4 4 0,-11 5 0,-1 30 0,-15-9 0,7 18 0</inkml:trace>
  <inkml:trace contextRef="#ctx0" brushRef="#br0" timeOffset="136865">6504 13737 24575,'-34'-12'0,"-2"-2"0,14 5 0,3 0 0,2 8 0,-2 9 0,-14 18 0,20 6 0,2 13 0,2 3 0,0-4 0,0-7 0,1-1 0,2 6-410,3-6 0,2 6 1,0 5-1,1 2 1,0 0-1,1-2 0,1-4 1,-1-6-51,3 11 0,1-7 1,1 5 459,-1-7 0,1 6 0,0 1 0,1 0 0,-1-4 0,-2-8-522,2 7 1,-1-5 521,2 7 0,-5-5 0,-12-8 0,-4-16 0</inkml:trace>
  <inkml:trace contextRef="#ctx0" brushRef="#br0" timeOffset="137059">5761 14512 24575,'40'-8'0,"0"0"0,3-1 0,8-1 0,1-2 0,-7 1 0,-12 2 0,-3 0 0,4-1 0,11-3 0,0 0 0,0 0 0,0 0 0</inkml:trace>
  <inkml:trace contextRef="#ctx0" brushRef="#br0" timeOffset="137371">6675 13916 24575,'-16'39'0,"0"1"0,0-1 0,-1 1 0,1 0 0,0-1 0,-3 2 0,-3 1 0,3-2 0,5-3 0,12-4 0,21 4 0,14-5 0,-3-7 0,11 2 0,-4-15 0,-1 0 0,1 0 0</inkml:trace>
  <inkml:trace contextRef="#ctx0" brushRef="#br0" timeOffset="137856">6965 13902 24575,'-10'4'0,"2"5"0,8 13 0,0 11 0,1 10 0,1-5 0,3-12 0,0 1 0,-2 12 0,1 5 0,8-10 0,25-15 0,2-7 0,-10 8 0,7-8 0,-8 1 0,-30 0 0,-13 11 0,-10 8 0,3-6 0,-4 2 0,3-3 0,-5 4 0,4-12 0,2-19 0</inkml:trace>
  <inkml:trace contextRef="#ctx0" brushRef="#br0" timeOffset="138038">6943 14007 24575,'40'-7'0,"-4"0"0,-10 0 0,1-1 0,14-8 0</inkml:trace>
  <inkml:trace contextRef="#ctx0" brushRef="#br0" timeOffset="138238">7111 13621 24575,'32'16'0,"1"-1"0,-1 0 0,6 4 0,0 0 0,-1-1 0,2 2 0,-3 3-1056,-6 4 1,-2 3 0,-5 2 1055,-5-4 0,-3 2 0,-4 5 0,-6 1 0,-4 5 0,-2 2 0,-3 0 0,-3-5 0,-7 7 0,-5-3 0,-3 1 0,2-7 0,1 1 0,-1 0 0,1-1 0,-1 1 0</inkml:trace>
  <inkml:trace contextRef="#ctx0" brushRef="#br0" timeOffset="166647">11402 13837 24575,'-4'0'0,"0"0"0,-2 20 0,2 5 0,1 5 0,0 7 0,0 0 0,0 11 0,0 1-668,1-13 1,0 2 0,-1 1 0,0 1 667,0 4 0,-1 2 0,1 0 0,-1-3 211,1-2 0,0-1 0,1 1-211,-1 4 0,1 4 0,0-3 0,2-8 0,3-10 0,1-4 0,1 7 0,-1 1 0</inkml:trace>
  <inkml:trace contextRef="#ctx0" brushRef="#br0" timeOffset="166941">11576 14189 24575,'-36'21'0,"1"0"0,0 1 0,3-3 0,1 0 0,4 1 0,7 6 0,5-1 0,0 14 0,14-8 0,9 0 0,5-9 0,8-4 0,11-3 0,12-2 0,1-2 0,-4-2 0,3 0 0,2-3 0,-3-4 0,1 0 0,-1 1 0,1-1 0</inkml:trace>
  <inkml:trace contextRef="#ctx0" brushRef="#br0" timeOffset="167781">12251 14237 24575,'-8'-1'0,"2"-1"0,5 0 0,1-1 0,20-1 0,-3 2 0,10 0 0,2 2 0,6 8 0,8 9 0,-20 9 0</inkml:trace>
  <inkml:trace contextRef="#ctx0" brushRef="#br0" timeOffset="167958">12054 14625 24575,'39'-6'0,"1"-2"0,4 0 0,-3 1 0,2 0 0,-7 1 0,3 0 0,-2 1 0,4 3 0,0-1 0</inkml:trace>
  <inkml:trace contextRef="#ctx0" brushRef="#br0" timeOffset="168724">13441 14011 24575,'-36'21'0,"0"0"0,11 16 0,4 8 0,7 0 0,12 0 0,6 2 0,-3-10 0,0 4 0,2 0 0,4-3 0,11 2 0,4-3 0,0-5 0,-2 0 0,3-7 0,7-6 0,6-4 0,-4-11 0,-6-19 0,-3-12-783,-2-2 0,0-6 0,-1-3 0,-3 2 783,-2-1 0,-4 2 0,-3-5 0,-2-7 0,-2-6 0,-3 2 0,-5 8 0,-3 6 0,-11 9-127,-21 13 1,-12 9-1,6 8 127,13 12 0,1 9 0,2-2 0,-4 4 0,2 2 0,8-1 0,13 11 0,-1 0 0</inkml:trace>
  <inkml:trace contextRef="#ctx0" brushRef="#br0" timeOffset="169164">14216 14463 24575,'-19'42'0,"0"-1"0,1-7 0,-3 0 0,1-4 0,-4-2 0,-1-3 0,-7 6 0,0 0 0</inkml:trace>
  <inkml:trace contextRef="#ctx0" brushRef="#br0" timeOffset="169612">15262 13894 24575,'-6'39'0,"0"1"0,-1 0 0,1 0 0,-2 8 0,1-1 0,1 0 0,3-1 0,2-1 0,0-3-488,-1 2 1,0-2 487,2 4 0,0-3 79,0-2 1,1-14 0,1-7 0</inkml:trace>
  <inkml:trace contextRef="#ctx0" brushRef="#br0" timeOffset="169853">15723 14359 24575,'0'49'0,"-11"-12"0,-7 6 0,0-3 0,0-5 0,-2-1 0,-6 6 0,-1-1 0,1 1 0</inkml:trace>
  <inkml:trace contextRef="#ctx0" brushRef="#br0" timeOffset="170732">16446 13966 24575,'33'-3'0,"-1"2"0,3 3 0,-6 2 0,1 2 0,4 3 0,3 2 0,-4 2 0,-7 0 0,-2 2 0,6 8 0,-7 5 0,-21 15 0,-12 2 0,-3-7 0,-5 1-533,-1 0 0,-3 1 0,-4-2 533,-6-6 0,-4-2 0,2-4 0,-1 2 0,0-3 0,-3 0 0,7-6 388,23-13-388,34-5 0,6-5 0,12-2 0,4-2 0,-7 3 0,9 1 0,0 1 0,-6-2 0,6-2 0,-1 0 0,-8 3 0,-9 5 0,0-1 0</inkml:trace>
  <inkml:trace contextRef="#ctx0" brushRef="#br0" timeOffset="170909">17321 14555 24575,'-1'36'0,"1"0"0,-17 9 0,7-12 0,1 0 0,0-1 0</inkml:trace>
  <inkml:trace contextRef="#ctx0" brushRef="#br0" timeOffset="171317">18042 14205 24575,'39'6'0,"0"0"0,-5-2 0,-1 1 0</inkml:trace>
  <inkml:trace contextRef="#ctx0" brushRef="#br0" timeOffset="171482">18577 14188 24575,'41'3'0,"0"0"0,-14-6 0,2-2 0,6 4 0,-1-1 0,1 0 0</inkml:trace>
  <inkml:trace contextRef="#ctx0" brushRef="#br0" timeOffset="171646">19131 14228 24575,'18'0'0,"21"0"0,-18 0 0,17 0 0</inkml:trace>
  <inkml:trace contextRef="#ctx0" brushRef="#br0" timeOffset="171961">19987 14253 24575,'-2'34'0,"-1"1"0,-7-11 0,-3 1 0,0 8 0,-1 4 0,-5-4 0,-12-4 0,-7-6 0,-1 1 0,-3 0 0,1 0 0,-1 1 0</inkml:trace>
  <inkml:trace contextRef="#ctx0" brushRef="#br0" timeOffset="172737">20624 13866 20813,'1'41'0,"-1"0"0,0 0 0,0 0 0,0 2 0,1 1 0,-1-3 0,0-5 0,0-1 0,1-7 1786,-1 3-1786,0-79 0,1 4 0,-1-4 212,1 16 0,0-2 0,3-1-212,6-13 0,4-2 0,1 5 0,-3 7 0,6 3 0,13 0 0,8 1 0,-3 10 0,-10 13 0,0 9 0,10 10 0,4 9 0,-8 3 0,-12 4 0,-6 6-365,-2 5 1,-1 6-1,-1 3 1,-4-6 364,-2 9 0,-4-1 0,1 1 0,0 2 0,0-7 460,-2-15 0,3-3-460,9 9 0,4-3 0,6-4 0,8-9 0,10-1 0,-5-2 0,12 4 0,1-4 0,-6-4 0,-26-8 0,-7-3 0</inkml:trace>
  <inkml:trace contextRef="#ctx0" brushRef="#br0" timeOffset="178204">15213 8263 24575,'-3'9'0,"11"23"0,0 3 0,4-9 0,1-2 0,4 2 0,12-6 0,-11-12 0,11-8 0,4-4 0,5-7 0,8-1 0,1-1 0,0-6 0,-8 9 0,-1 2 0,-12 2 0,11 5 0,-13 6 0,0 2 0,12-3 0,9-6 0,0-3 0,-2-7 0,-6 0 0,-2 2 0,-9 8 0,15 17 0,-26 3 0,22 4 0,-18-12 0,24-5 0,-27-4 0,10 0 0,-14 2 0,4-12 0,-2-3 0</inkml:trace>
  <inkml:trace contextRef="#ctx0" brushRef="#br0" timeOffset="189894">14177 9247 24575,'-1'-12'0,"-4"-2"0,2 12 0,-3-5 0,2 7 0,1-2 0,1 2 0,1 0 0,-4 13 0,2-4 0,-3 20 0,3-4 0,1 1 0,0-2 0,0 3 0,0 19 0,1 8 0,1-4 0,-1-9 0,1 0 0,0-3 0,1 4 0,0 0 0,0-7 0,0-3 0,0-2 0,3 14 0,-1-3 0,0-8 0,0 15 0,-2-34 0,-1 1 0,-2-15 0,-15-8 0,-6-8 0</inkml:trace>
  <inkml:trace contextRef="#ctx0" brushRef="#br0" timeOffset="191256">14488 9398 24575,'-22'6'0,"5"6"0,-19 15 0,-4 5 0,18-10 0,0 1 0,-12 9 0,-6 5 0,6-7 0,15-11 0,1-2 0,-11 8 0,6-4 0,16-18 0,3 2 0,3-5 0,0 3 0,10 0 0,3 0 0,23 6 0,-6-2 0,6 1 0,7 2 0,-5-1 0,-10-2 0,-1-1-415,10 2 1,5 1 0,-7-1 414,8 2 0,-9-3 0,-1 0 0,3 2 0,10 1 0,-39-6 0,-4-2 0,-2-1 0</inkml:trace>
  <inkml:trace contextRef="#ctx0" brushRef="#br0" timeOffset="201985">13516 16026 24575,'0'-4'0,"0"-1"0,0 1 0,0 0 0,0 4 0,-16 25 0,9-12 0,-4 9 0,-1 0 0,1-5 0,1 22 0,4-21 0,5 28 0,1-25 0,-1 15 0,2 1 0,2-5 0,4 6 0,2-2 0,4-16 0,5 12 0,-6-24 0,6 7 0,-2-10 0,9 3 0,7-12 0,-7-2 0,10-2 0,-17-12 0,-2-3 0,4-6 0,-4 2 0,-2-1 0,0-3 0,-8 5 0,-1-1 0,3-3 0,-5 3 0,-2 0 0,-1 4 0,-12-8 0,-3-1 0,2 2 0,-2 4 0,-2 3 0,-8 5 0,11 6 0,-10-1 0,6-4 0,8 9 0,-8 0 0,12 6 0,-3 1 0,5 1 0,-3 0 0,3 0 0,-3 0 0,4 0 0,2 0 0,-2 0 0,0 3 0,0-2 0,-3 2 0,1-3 0,1 5 0,-2-4 0,4 4 0,-3-5 0,2 0 0,1 1 0,8-7 0,3 0 0</inkml:trace>
  <inkml:trace contextRef="#ctx0" brushRef="#br0" timeOffset="204147">12535 15209 24575,'-2'-2'0,"25"-6"0,14 0 0,-14 2 0,4 1 0,8 1 0,10 1 0,6-1 0,3 1 0,-3 0 0,-7 0-820,-3 1 1,-5 0 0,1 0 0,4 0 272,3 1 1,6 0 0,2 0 0,0 0 0,-2 0 0,-6 0-125,-3-1 1,-4 0 0,-1 0 0,0 0 670,11 0 0,0 0 0,5-2 0,-11 1 0,4 0 0,2-1 0,1 0 0,-2 1 0,-3-1 0,3 1 0,-3-1 0,1 1 0,3 0 0,-5 0 0,3 1 0,3-1 0,0 1 0,-1 0 0,-2 0 0,-6 0 0,12 0 0,-6 0 0,7 1 0,-10 0 0,7 0 0,3 0 0,2 1 0,-1-1 0,-4 1 0,-6-1 0,0-1 0,-6 1 0,0 0 0,6-1 0,-4 2 0,5-1 0,3 1 0,2-1 0,-1 0 0,-1 1 0,-4-1 0,-6-1 0,11-1 0,-7 0 0,5-1 0,-3 3 0,6 0 0,1 0 0,-2-1 0,-5 0 0,0-1 0,-3-1 0,1 0 0,-4 1 0,2 0 0,2 0 0,2 0 0,1 0 0,3-1 0,1 0 0,-1 0 0,-3 0 0,-5 0 0,-3 1 0,0-1 0,6 0 0,-3 1 0,5 0 0,3-1 0,2 0 0,0 1 0,-1-1 0,-4 1 0,-5-1 0,4-1 0,-5 0 0,-1 1 0,3-1-275,6 1 0,4-1 0,1 1 1,-2 0-1,-5-1 275,0-2 0,-4-1 0,1 1 0,1 0 0,1 1 0,5-1-545,-10 0 0,4 0 0,2 0 0,1-1 0,-1 1 0,-4 0 545,3 0 0,-4 1 0,2 0 0,5-1 0,-5 2 0,5-1 0,4 1 0,1-1 0,1 0 0,-3 1 0,-3 0 0,-5 1 28,5 0 1,-6 1-1,-2 0 1,5 0-29,-3 1 0,2-1 0,2 1 0,0 0 0,1-1 0,-1 1 0,-2 0 0,2 0 0,0 0 0,-2-1 0,0 1 0,-4 0 0,4 0 0,-3-1 0,0 1 0,2-1 0,4 0 0,4 0 0,1-1 0,-2 0 0,-2-1 0,-3-1 0,-2 0 0,-1-1 0,-2 1 0,0 0 0,-1 0 0,5 0 0,0 0 0,7 0 0,4-1 0,0-1 0,-3 2 0,-7 0 0,1-1 0,-5 1 0,4 0 0,0 1 0,6-1 0,1 1 0,-3 0 0,-8 0 0,3-1 0,-6 0 936,2 4 1,4 0-937,-1-1 0,7-1 0,1-1 0,-6 1 0,7 1 0,0 0 300,-11 0 0,6 0 0,3 0 1,-4-1-1,-6 2-300,6-1 0,-4 0 0,-3 2 0,2 0 0,2 0 0,-1 0 0,3 1 0,-1-1 0,-3 0 0,-4 0 0,-2-2 0,4 1 0,6 1 0,7 1 0,2-1 0,-2 1 0,-8-2 0,-6 0 0,-5 0 0,2-1 740,4 2 1,3 0 0,-1 0-1,-3-1-740,3 0 0,1-1 0,-3 1 0,4 0 0,1 0 0,-3 1 0,-2-1 0,-3 0 0,5 1 0,1 0 0,7 0 0,3 0 0,1 0 0,-4 0 0,-7 1 0,0 1 0,-6 1 0,3-1 0,6-1 0,5 1 0,-1-1 0,-6 1 1208,0 1 0,-4 0-1208,-8-2 0,0 1 0,4-1 0,-2 0 0,10 0 0,-15 0 0,-3 2 1957,-16-1-1957,-6 3 0,-21-4 0,-11-4 0,-3 1 0,0 1 0</inkml:trace>
  <inkml:trace contextRef="#ctx0" brushRef="#br0" timeOffset="205101">14830 13245 24575,'-2'-5'0,"1"1"0,-1 7 0,1 9 0,0 32 0,1-2 0,0 8 0,0 3-820,0-14 1,0 0 0,-1 5 0,2 8 732,0-18 0,0 4 0,0 4 1,1 3-1,-1 3 0,1 3 1,0 1-1,0 2 0,0 0 0,0 0 1,1-1-1,-1-1 0,0-1 1,0-3-1,0-3 0,0-3-323,0 12 0,0-5 1,0-3-1,0-1 1,1 0-1,-1 1 0,1 4 1,0 4 330,-1-12 1,0 3-1,1 3 1,0 2-1,0 2 1,0 1-1,0 0 1,0 1 0,0 0-1,1-1 1,-1-1-1,0-2 1,0-2-1,0-3 1,-1-3-1,1-3-232,0 17 0,1-7 0,-1-4 0,0-1 0,0 1 0,1 4 311,0-5 0,0 3 0,0 1 0,1 1 0,0 0 0,0 0 0,-1-2 0,0-3 0,0-2 0,0 8 0,0-4 0,-1-3 0,1 2 0,2 2 0,1-1 0,1 4 0,1 3 0,1-2 0,0-3 0,-1-6 0,-1-9 0,2 1 0,1-10 0,17 3 0,-35-67 0</inkml:trace>
  <inkml:trace contextRef="#ctx0" brushRef="#br0" timeOffset="205595">15962 13544 24575,'-2'47'0,"1"0"0,-1 0 0,1 0 0,-1 0 0,1 0 0,2-9 0,0 3 0,0 4 0,1 2 0,0 2 0,0 2 0,1 2 0,0 0 0,0 1 0,0-1 0,0 1 0,0-2 0,0-1 0,0-2 0,-1-2 0,1-3 0,-1-3-410,1 14 0,0-6 1,0-3-1,0-1 1,0-1-1,0 2 0,1 3 1,0 5 204,-1-12 0,0 4 0,1 2 0,-1 3 1,1 1-1,0 1 0,0 2 0,0-1 0,1 0 1,-1 0-1,0-2 0,-1-2 0,1-3 0,-1-2 1,0-4-1,0-4-451,1 20 1,-1-8-1,0-4 1,0-1 0,1 3 426,1-3 0,0 2 0,0 0 1,0-1-1,0-1 0,1-3 229,0 4 0,0-4 0,0 0 0,1 1 0,0 5 0,2 2 0,0-2 0,2-5 290,2-6 0,1-4 0,-1-3 1,5 14-1,-5-19 0,0 0 0</inkml:trace>
  <inkml:trace contextRef="#ctx0" brushRef="#br0" timeOffset="206139">17514 13035 24575,'-12'21'0,"10"4"0,2 12 0,3 10 0,2 7 0,1 5 0,0 1 0,1-2 0,-1-3 0,-1-8-547,-1 2 1,1-6 0,0-2 0,-1 2 0,2 4 0,1 8 373,-3-19 1,1 4-1,1 3 1,0 3-1,0 2 1,1 2-1,-1 2 1,1 1-1,1 1 1,-1 0-1,0 0 1,0 0 0,0-1-1,0-1 1,0-1-1,-1-3 1,0-1-1,0-4 1,-1-3-131,1 11 1,-1-4 0,0-4 0,-1-2-1,0 0 1,0 0 0,1 2 0,1 3 0,1 4 302,0-9 0,0 3 0,0 3 0,2 2 0,-1 2 0,2 2 0,-1 0 0,1 1 0,0 0 0,0 0 0,-1-1 0,1-1 0,-1-1 0,0-3 0,-1-2 0,0-3 0,-1-3 0,-1-4-533,2 15 1,-1-6 0,-1-5 0,0-2-1,0 3 1,3 3 532,-1 0 0,2 6 0,0 2 0,1 2 0,0-1 0,1-4 0,-1-5 0,0-9 0,-1-11 0,16 5 2119,-12-19-2119,-4-16 0,-6-25 0,-4-12 0,2-4 0,-1-1 0</inkml:trace>
  <inkml:trace contextRef="#ctx0" brushRef="#br0" timeOffset="206740">19995 13050 24526,'8'47'0,"1"1"0,-1-1 0,0 0 0,1 0 0,-1 0 0,0 1 0,0-1 0,1 0 0,-1 0 0,0 1 0,1-1 0,-1 0 0,0 0 0,1 1 0,-1-1 0,0 0 0,0 0 0,1 0 0,1 1 0,-1 1 0,1 1 0,0 1 0,0 1 0,1 0 0,-1 1 0,1-1 0,-1 1 0,1-1 0,0 0 0,-1 0 0,1-2 0,-1 0 0,0-2 0,0 0 0,0-2 0,-1-2 0,1-2 0,-2-1 0,1-3-365,3 16 1,-1-5 0,-1-4 0,0-2 0,0-1 0,1 0 0,-1 1 0,1 2 0,1 5 145,-2-9 1,1 3-1,0 2 1,1 1-1,0 2 1,0 1-1,0 0 1,0 0-1,1-1 1,-2-1 0,1-2-1,-1-1 1,0-3-1,-2-3 1,0-4-164,5 21 0,-1-7 0,-1-5 0,-1 0 0,0 0 382,2 4 0,2 7 0,-2-5 0,-3-12 0,-7-24 0,-7-23 0,-5-22 0,0 0 0</inkml:trace>
  <inkml:trace contextRef="#ctx0" brushRef="#br0" timeOffset="209076">15350 15697 24575,'1'13'0,"7"19"0,5 19 0,3 5 0,-3-9 0,-5-12 0,0-4 0,1 5-656,3 8 1,3 7-1,0 2 1,0-4 0,-3-10-897,-1-5 0,-1-7 2486,0 0 0,-1-6-934,2-7 1025,-7-9-1025,1-8 0,-4-3 0,0-4 0,-1-35 0,0 19 0,0 0 0</inkml:trace>
  <inkml:trace contextRef="#ctx0" brushRef="#br0" timeOffset="212479">16820 15700 24575,'0'-6'0,"-2"2"0,2 3 0,-3 4 0,3-1 0,-2 2 0,1-4 0,-20-2 0,-5-1 0</inkml:trace>
  <inkml:trace contextRef="#ctx0" brushRef="#br0" timeOffset="217852">12688 8635 24575,'-5'-9'0,"0"2"0,2 1 0,1 4 0,7 11 0,16 13 0,-2-3 0,2 3 0,8 6 0,3 3 0,1 0 0,4 3 0,-2-1 0,-7-7 0,0 0 0,3 1 0,1-3 0,6 3 0,0 0 0,-1-2 0,-5-3 0,3 1 0,-1-2 0,3 1 0,2 0 0,-14-9 0,-20-12 0,-9 1 0</inkml:trace>
  <inkml:trace contextRef="#ctx0" brushRef="#br0" timeOffset="218771">14517 8430 24575,'-14'-4'0,"1"-2"0</inkml:trace>
  <inkml:trace contextRef="#ctx0" brushRef="#br0" timeOffset="220279">12211 8873 24575,'0'-4'0,"1"1"0,1 3 0,19 0 0,8 0 0,17 0-1639,1 0 1,5 0 1411,-7 0 1,5 0 226,-5 0 0,4 0 0,2-1 0,-1 1 0,-6-1 0,-2 0 0,1-1 0,2 0 0,1 0 0,1 0 0,2-1 0,1 0 0,1 0 0,-4 1 0,2 0 0,1-1 0,-1 1 0,-2 0 0,-4-1 0,1 0 0,-5 0 0,0-1 0,3 2 0,4 0 0,5 0 0,0 1 0,-5 0 0,-10 0 432,-7 1 0,-6 0-432,21 0 0,-39 1 0,-5-1 0,-10 1 0,-8-1 0,-7 0 0</inkml:trace>
  <inkml:trace contextRef="#ctx0" brushRef="#br0" timeOffset="221036">14468 8419 24575,'0'47'0,"0"0"0,0-18 0,0 1 0,0 14 0,0 6 0,0-5 0,0-7 0,1 0 0,-1 1 0,0 3 0,0-5 0,0-9 0,1 0 0,-1 22 0,2-8 0,-1-33 0,2-3 0,-2-13 0</inkml:trace>
  <inkml:trace contextRef="#ctx0" brushRef="#br0" timeOffset="221462">14703 8659 24575,'-38'27'0,"0"0"0,-1 0 0,3-3 0,0-1 0,17-6 0,19-8 0,6-3 0,25 15 0,1-8 0,-2 0 0,0-1 0,2-3 0,2 1 0,-25-15 0,-4-2 0</inkml:trace>
  <inkml:trace contextRef="#ctx0" brushRef="#br0" timeOffset="222154">15238 8566 24575,'-40'10'0,"-3"11"0,17-2 0,-1 5 0,2-1 0,1 0 0,1-1 0,-2 4 0,-2 2 0,6-5 0,5-2 0,1-1 0,38 6 0,-1-8 0,-2-1 0,4-1 0,11 2 0,0-4 0,0-2 0,-6 0 0,-5-2 0,-17-7 0,-4-5 0,-3-2 0</inkml:trace>
  <inkml:trace contextRef="#ctx0" brushRef="#br0" timeOffset="222723">15474 8595 24575,'35'15'0,"0"1"0,0 0 0,0 0 0,1 3 0,0 2 0,-3 0 0,-10-1 0,-4 21 0,-14-7 0,-8 1 0,-12-8 0,-8-2 0,-12 10 0,0-4 0,1-1 0,12-9 0,10-3 0,28-10 0,10-2 0,5 0 0,-4-2 0,1 0 0,10 0 0,3-2 0,1-6 0,-4-1 0,6 3 0,-16-2 0,-6 0 0,-14 5 0,-4 1 0</inkml:trace>
  <inkml:trace contextRef="#ctx0" brushRef="#br0" timeOffset="241090">14043 11336 24575,'4'-3'0,"1"0"0,4 6 0,0-2 0,14 7 0,-9-6 0,30 2 0,-20-3 0,12-5 0,1-1 0,-4 3 0,-3-3 0,0 1 0,-9 4 0,6 7 0,-11 1 0,12 12 0,-20-10 0,7 1 0,-12-10 0,23 3 0,3-3 0,15-4 0,2-2 0,-19 2 0,-1-2 0,8-1 0,2-3 0,-6 3 0,0-1 0,7-1 0,-29 10 0,-1 7 0,-1-5 0,5 4 0,-4-8 0,10 5 0,-11-1 0,6 6 0,-8-15 0,4-3 0</inkml:trace>
  <inkml:trace contextRef="#ctx0" brushRef="#br0" timeOffset="242178">17297 11329 24575,'22'25'0,"0"-1"0,-1-1 0,9-11 0,11-3 0,-6-6 0,8-16 0,-6-2 0,6-4 0,-7 2 0,3-8 0,-10 7 0,-2 4 0,4 13 0,-12 9 0,19 11 0,3 3 0,3-4 0,-12-4 0,4 1 0,-4-7 0,-6-10 0,0-5 0,9 1 0,5-2 0,-6 1 0,10-8 0,-4 3 0,-10 5 0,-27 7 0,-3-7 0,-6-2 0</inkml:trace>
  <inkml:trace contextRef="#ctx0" brushRef="#br0" timeOffset="243551">8888 14776 24575,'-6'-4'0,"-2"2"0,8 0 0,-6 8 0,-4-4 0,-26 24 0,8 0 0,-5 7 0,3-1 0,-4 2 0,1 5 0,13-9 0,-3 7 0,2 2 0,1-1 0,6-4 0,-2 9 0,9 4 0,8-12 0,2 7 0,3 4 0,1 1 0,0 1 0,1-4 0,-2-6-785,2 10 1,-1-5 0,3 5 784,-2-11 0,2 6 0,2 3 0,-1 0 0,0-1 0,-2-4 0,-2-6 0,-1 2 0,-2-7 0,-1 3 0,0 6 0,-2 3 0,0-1 0,-2-7 0,-2-5 0,-3-4 0,-3 14 0,-6-9 0,-15-29 0</inkml:trace>
  <inkml:trace contextRef="#ctx0" brushRef="#br0" timeOffset="243773">8217 15787 24575,'42'-5'0,"0"0"0,0 0 0,0 0 0,0 0 0,0-1 0,2 0 0,-1-1 0,-4-1 0,-7-2 0,2-5 0,-5-3 0,8-8 0,-1 0 0</inkml:trace>
  <inkml:trace contextRef="#ctx0" brushRef="#br0" timeOffset="243958">8885 15371 24575,'32'0'0,"1"0"0,-2 0 0,3 0 0,0 0 0</inkml:trace>
  <inkml:trace contextRef="#ctx0" brushRef="#br0" timeOffset="244158">8932 15624 24575,'25'33'0,"0"-1"0,-8-10 0,11 5 0,-2-13 0,-20-54 0,-4 7 0,0-1 0</inkml:trace>
  <inkml:trace contextRef="#ctx0" brushRef="#br0" timeOffset="244579">8963 14949 24575,'6'17'0,"2"11"0,5 17 0,3 10 0,1 2 0,-1-3 0,-2-10-1093,-1-5 1,-1-6 0,1 6 623,-2-1 1,3 8 0,1 5 0,-1 0 0,0-4 0,-1-6 0,-4-12 544,7 6-76,-11-22 0,2-43 0,2-18 0,-3 21 0,6 0 0,11 0 0,9-4 0,2 2 0,-3 8 0,0 7 0,1 9 0,14 13 0,6 9 0,-13 7 0,-21 7 0,-8 6 0,0-4 0,-1 4 0,-9 0 0,-16 6 0,-11 1 0,0-6 395,3-6 1,-4-2-396,0 1 0,-4 2 0,2-10 0,-17-11 0,14-27 0,20-28 0,11 11 0,1-1 0</inkml:trace>
  <inkml:trace contextRef="#ctx0" brushRef="#br0" timeOffset="245010">8344 16607 24575,'44'-19'0,"1"0"0,0 0 0,0-1 0,0 1 0,-1 0 0,-2 4 0,-5 2 0,8-2 0,-10 2 0,7-2 0,5-2 0,3-1 0,1 0 0,1-1 0,-2 1 0,-4 2 0,-5 2 0,-7 3-1093,8 0 1,-8 3 0,2-2 804,8-3 1,6-2-1,-5 0 1,-16 3-1,-16 4 1,-11 1-1</inkml:trace>
  <inkml:trace contextRef="#ctx0" brushRef="#br0" timeOffset="245246">8691 16702 24575,'41'-23'0,"1"1"0,-1-1 0,1 0 0,-1 0 0,-4 3 0,0-1 0,0 2 0,-1 1 0,-1 3 0,13 0 0,-1 4 0,-6 2 0,-7-1 0,-2 2 0,13 4 0,0 0 0</inkml:trace>
  <inkml:trace contextRef="#ctx0" brushRef="#br0" timeOffset="245466">8493 16996 24575,'43'-16'0,"-1"0"0,1 0 0,-1 0 0,1 0 0,-1 0 0,0 1 0,1-1 0,-1 0 0,3-1 0,1 1 0,3-2 0,0 1 0,-1 0 0,0 0 0,-3 0 0,-2 2 0,-3 0 0,-6 1 0,8-3 0,-8 2 0,-2 0 0,5-1 0,3-1 0,-1 0 0,1 0 0,-1 0 0,1 0 0,-1 0 0</inkml:trace>
  <inkml:trace contextRef="#ctx0" brushRef="#br0" timeOffset="246613">10265 13289 24575,'22'37'0,"0"0"0,0 0 0,0 0 0,-6 0 0,-1-2 0,0 3 0,2 4 0,-1-7 0,1 1 0,1 3 0,2 1 0,0 2 0,0 2 0,-1 0 0,0 2-298,-2-4 0,-1 2 0,1 3 0,-1 0 0,0 2 0,1 0 0,-1 0 0,0 0 1,0-1-1,-1-1 0,1-1-30,-1-2 0,-1-2 0,0-1 1,0-1-1,-1 0 0,1 1 1,0 1-1,1 2 0,0 2 1,1 4 163,-4-11 0,1 3 0,0 2 0,1 2 0,0 1 0,1 2 1,0 1-1,0 0 0,0 1 0,0 1 0,0 0 0,0-1 1,0-1-1,0 0 0,-1-1 0,0-1 0,0-3 0,-1-1 1,-1-2-1,0-3-24,3 10 0,-1-4 0,-1-2 0,0-3 0,-1-1 0,0 1 0,1 0 0,0 1 0,0 4 1,2 3 187,-3-7 0,1 3 0,0 2 0,1 3 0,1 2 0,0 0 0,0 2 0,0 0 0,0 0 0,0 0 0,0-1 0,0-2 0,-1-1 0,-1-2 0,0-4 0,-1-2 0,-1-4 0,0-4 0,4 17 0,-1-9 0,-1-4 0,-1 0 0,2 4 0,2 4 0,4 8 0,0 4 0,0-3 0,-5-8 0,-5-13 0,-10-18 295,-12-21 1,0-21 0,-1-9 0,-4 0 0,-1 0 0,1 1 0</inkml:trace>
  <inkml:trace contextRef="#ctx0" brushRef="#br0" timeOffset="247027">10081 15666 24575,'-25'5'0,"-1"-1"0,-8 1 0,59-9 0,28-3 0,-3-1 0,-10-1 0,2-1-656,-4 3 1,7-2-1,2 0 1,-2-1 0,-6 1-984,9-4 1,-4-1 1478,-5 2 1,2 0 0,-7-3 0,-10-5 0,-5-1-1,-1-3 1,0 0 0</inkml:trace>
  <inkml:trace contextRef="#ctx0" brushRef="#br0" timeOffset="247524">10240 15284 24575,'41'-1'0,"1"0"0,-1 0 0,1 0 0,-1 0 0,2 3 0,1 4 0,-2 1 0,10 3 0,1 3 0,-6 2 0,-14 4 0,-10 14 0,-14 9 0,-10-5 0,-7 7 0,-3 6 0,-3 1 0,0-4 0,3-6-223,-2 4 0,1-5 0,-4 2 1,-1 0-1,-2 5 0,-3 0 0,2-4 1,3-10-1,2-10 0,-1 1 0</inkml:trace>
  <inkml:trace contextRef="#ctx0" brushRef="#br0" timeOffset="263969">16692 15763 24575,'-4'-1'0,"-1"0"0,3 1 0,0 0 0,1-1 0,1-1 0,14-6 0,2 0 0,13-1 0,2-1 0,10 1 0,-2-2 0,-1 2 0,-3 2 0,3-6 0,-21 10 0,-9 0 0,-2 5 0,-6-1 0,0 8 0,2 8 0,0 6 0,3 19 0,-4-12 0,2 19 0,-3-19 0,-12 9 0,-4 0 0,1-3 0,-4-2 0,-4 1 0,-6-2 0,1-2 0,11-12 0,-1 1 0,-7 6 0,-3 4 0,4-5 0,-5 2 0,6-9 0,2-2 0,6-7 0,2-1 0,10-7 0,2-1 0,0-2 0,1 0 0,0-1 0,0 2 0,0-1 0,0 1 0,7-8 0,5-13 0,-6-5 0,-1-4 0,0-7 0,0 0 0</inkml:trace>
  <inkml:trace contextRef="#ctx0" brushRef="#br0" timeOffset="264381">16870 15608 24575,'-3'0'0,"0"-1"0</inkml:trace>
  <inkml:trace contextRef="#ctx0" brushRef="#br0" timeOffset="265849">16842 15523 24575,'-21'-35'0,"5"21"0,27 59 0,-4-11 0,1 10 0,1 4 0,0 0 0,-1-4-820,0-5 1,0-2 0,-1 0 0,2 5 499,-1-2 1,1 5 0,1 3 0,0 1-1,0-1 1,-1-4 0,-2-5 319,2 8 0,-1-5 0,0-1 0,2 4 0,1 0 0,-1-6 824,-3-6 1,-1-8-825,2-10 891,-3-13-891,-6-48 0,-4 12 0,-2-11 0,-1-7 0,-1-2 0,1 2 0,1 6-449,2 3 0,2 3 1,-1 1-1,-1-6 449,0 5 0,-1-4 0,-2-5 0,1 0 0,-1 0 0,2 3 0,0 5 0,1 6 0,2-3 0,0 7 0,1 0 0,-3-17 0,1 9 2667,-1 21-2667,2 12 0,0 29 0,2 24 0,0 0 0,1-3 0,1 5-656,1-9 1,0 8-1,0 3 1,0-3 0,1-4 205,1 0 0,-1-5 0,2 2 450,2 10 0,0 1 0,-1-8 0,2 1 1571,-10-70-1571,-5-4 0,-1-9 0,2 4 0,-1-7 0,0-5 0,0-2 0,0 4 0,1 6 0,-1-4 0,0 5 0,0-3 0,-1-8 0,-1-6 0,2 4 0,2 15 0,5 12 0,2 46 0,2 17 0,2-4 0,2 6-145,-1-2 0,1 9 0,0 4 1,0-2-1,0-5 145,1-1 0,-1-5 0,1 4 0,1 6 0,1 5 0,-1-3 0,-2-13 0,1-1 0,-16-79 0,-2 5 0,-2-9-518,2 8 1,-2-6 0,0-3-1,0 0 1,1 4 517,1 4 0,1 2 0,0 0 0,0-2 0,-2-8 0,0-2 0,0 1 0,2 7 0,2 4 0,2 6 0,-3-7 3276,6 56-2756,4 19 1,3 15 0,0-3-521,-1-5 0,1 5 0,0-9 0,1 8 0,2 5 0,-1-2 0,0-4 0,-2-9 0,2 2 0,-1-5 0,4 16 0,0 3 0,-8-29 0,-13-50 0,-9-28 0,1 2 0,6 19 0,1 2 0,-1-6-442,-1-3 1,0-7 0,-2-4-1,1-1 1,0 5 0,3 6 441,-1 1 0,2 6 0,1-2 1019,-3-17 1,1-1 0,8 27-1020,11 36 0,8 34 0,-2-7 0,3 8 0,-4-5 0,2 8 0,1 0 0,-3-4 0,0-4 0,-2-2 0,2 3 0,0 5 0,1 6 0,-1-2 0,-2-11 0,-4-10 0,-1-11 0,-2-14 0,-9-26 0,-5-15 0,3 3 0,-1-4 0,0 1 1072,-1 0 1,-2 0 0,2-3-1073,1-4 0,0-5 0,1 1 0,1 7 0,-3-1 0,1 3 0,1-5 0,1-2 0,3 25 0,3 35 0,6 20 0,4 18 0,2 5 0,-2-8 0,-4-12 0,0-3 0,1 5-656,1 4 1,2 6-1,1 3 1,-1-3 0,-2-9 303,0 6 0,-2-7 352,1-7 0,0 0-365,-1 8 0,1-2 365,3-2 0,-6-10 0,-1-3 0,0-15 0,-3 2 0,0 2 3276,0-3-2747,0 1 377,0-11-906,-6-16 0,-2-16 0,-1-6 0,0 6 0,0-1 0,1 1 0</inkml:trace>
  <inkml:trace contextRef="#ctx0" brushRef="#br0" timeOffset="276721">16843 15544 24575,'0'-6'0,"0"26"0,0 14 0,3-3 0,2 8 0,0 3 0,0-4 0,-1-5 0,-1-1 0,2 5 0,2 7 0,3 8 0,1 2 0,-1-3 0,-1-9 0,1-2 0,0-2-223,0 5 0,1 4 0,-1-16 223,-4-23 165,-4-5-165,-2-11 0,0-14 0,-2-16 0,-4-4 0,-4-9 0,2 4 0,2 7 0,0-1-454,0 5 0,-2-6 0,0 2 0,2 8 454,-2-9 458,3 0-458,2 31 0,2-3 0,1 15 0,0 15 0,0 21 0,4 4 0,4 10 0,-2-3 0,0 0 0,0 1 0,0-13 0,1 3 0,1 1 0,-1-3 0,0 2 0,-1-1 0,0-6 931,0-7 0,-2-2-931,3 13 0,-2-9 0,-4-25 0,1-3 0,-1 0 0,0-5 0,0-33 0,-1 13 0,0 0 0</inkml:trace>
  <inkml:trace contextRef="#ctx0" brushRef="#br0" timeOffset="277616">18640 13432 24575,'12'43'0,"0"-1"0,-1 1 0,1-1 0,-1 1 0,-2-1 0,0 4 0,0 3 0,0 2 0,0 0 0,0 1 0,-1-2 0,0-2 0,-1-4-547,0 3 1,0-5 0,-1-1 0,0 0 0,0 3 0,1 5 272,-2-10 1,0 4 0,1 3 0,0 2 0,-1 1 0,1 1 0,0 0 0,0-1 0,-1-1 0,0-2 0,0-3 0,-1-4-274,1 9 1,-1-4 0,0-3 0,0-1 0,0 1 0,0 3 483,0 0 0,0 3 0,0 2 0,1-1 0,-1-2 0,0-2 1,1-3 62,0 4 0,1-5 0,0-1 0,0 1 0,3 5 0,0 2 0,1-2 0,0-5 1333,3 8 0,1-3-1333,6 6 0,-2-12 396,-9-29 0,-11-37 0,-11-15 0</inkml:trace>
  <inkml:trace contextRef="#ctx0" brushRef="#br0" timeOffset="279719">18054 13810 24575,'-2'-7'0,"1"-2"0,-1 5 0,1-6 0,-1 8 0,-3-6 0,2 7 0,0-2 0,3 2 0,2-7 0,5 1 0,0-3 0,23-3 0,-16 7 0,26-3 0,-27 8 0,7 0 0,-8 1 0,2 4 0,-2-1 0,4 9 0,-6-5 0,12 22 0,-13-12 0,12 22 0,-19-20 0,-5 28 0,-11-22 0,-19 7 0,-8-2 0,17-17 0,-2-3 0,-6 2 0,-5-1 0,6-3 0,-6-3 0,-4-3 0,45-1 0,29 1 0,8 0 0,-3 0 0,7 1 0,-5-1 0,-12 1 0,0 0 0,22 1 0,-4 0 0,-15-1 0,-8 1 0,11 8 0,-17-5 0,23 21 0,-28-14 0,11 8 0,-17 13 0,-3-20 0,-1 18 0,-15-12 0,-4-2 0,-4 7 0,-2-5 0,-2-1 0,-8-1 0,1-10 0,-2-2 0,-13 2 0,-4-3 0,3-2 0,14-4 0,-15 0 0,42-3 0,5 2 0,-2-3 0,0 2 0,0 0 0,0 0 0,3 2 0,19 7 0,5 1 0</inkml:trace>
  <inkml:trace contextRef="#ctx0" brushRef="#br0" timeOffset="287183">18136 15539 24575,'0'0'0</inkml:trace>
  <inkml:trace contextRef="#ctx0" brushRef="#br0" timeOffset="293451">18164 15603 24575,'-4'-2'0,"-1"-1"0,2 3 0,-4-2 0,1 1 0,-6-2 0,7 1 0,0 1 0,4-1 0,7-11 0,20-25 0,-9 15 0,13-12 0,-23 30 0,2 3 0,-6 1 0,3-1 0,-2 2 0,3 0 0,27 0 0,-14 0 0,20 0 0,-23 2 0,9 2 0,-11 1 0,7 2 0,-17-2 0,0 1 0,0 12 0,-2-2 0,5 26 0,-6-18 0,0 11 0,-1 2 0,-1-3 0,-1 7 0,0-1 0,1-8 0,-3-4 0,0 1 0,-1 5 0,-2 9 0,-5-13 0,-1-1 0,-2 5 0,-6-5 0,-2-2 0,-2-4 0,-15 3 0,22-16 0,-1-1 0,15-9 0,0 0 0,0 0 0,-1 0 0,1 1 0,1-1 0,10-1 0,9-3 0,13-9 0,-4 2 0,9-9 0,-11 7 0,4-1 0,0 0 0,0 1 0,17-6 0,-37 18 0,2-1 0,-6 2 0,1-1 0,-1 1 0,-3 1 0,2 1 0,-7 2 0,0 3 0</inkml:trace>
  <inkml:trace contextRef="#ctx0" brushRef="#br0" timeOffset="294446">19654 15558 24575,'35'-10'0,"3"-5"0,-13 11 0,2 1 0,1-2 0,0 0 0</inkml:trace>
  <inkml:trace contextRef="#ctx0" brushRef="#br0" timeOffset="294604">20203 15545 24575,'32'-15'0,"1"0"0,-2 1 0,0 0 0</inkml:trace>
  <inkml:trace contextRef="#ctx0" brushRef="#br0" timeOffset="294780">20771 15478 24575,'-1'-3'0,"0"1"0</inkml:trace>
  <inkml:trace contextRef="#ctx0" brushRef="#br0" timeOffset="299035">28856 9942 24575,'-3'6'0,"-2"1"0,2-6 0,-2 4 0,1-2 0,-7 17 0,6-6 0,-13 27 0,9-16 0,3 9 0,1 10 0,0-4 0,1-8 0,1 0-338,0 12 1,1 6-1,0-6 338,2-9 0,0 0 0,0 1 0,1 7 0,-1 0 0,0-6 0,1-4 0,0-1 0,-1 13 0,1 4 0,0-16 0,0-24 0,-30 12 0,4-18 0,0 2 0,-1 0 0</inkml:trace>
  <inkml:trace contextRef="#ctx0" brushRef="#br0" timeOffset="299265">28457 10400 24575,'46'-4'0,"0"0"0,-19 2 0,1 0 0,13 0 0,5 1 0,-5 0 0,-9 1 0,-3 0 0,-1 0 0,-1 0 0</inkml:trace>
  <inkml:trace contextRef="#ctx0" brushRef="#br0" timeOffset="299435">29252 10010 24575,'14'29'0,"1"0"0,-3-3 0,1 1 0</inkml:trace>
  <inkml:trace contextRef="#ctx0" brushRef="#br0" timeOffset="299696">29184 10253 24575,'12'39'0,"1"0"0,-1 0 0,0 0 0,-5-13 0,-1-1 0,10 20 0,1 0 0,-1 1 0</inkml:trace>
  <inkml:trace contextRef="#ctx0" brushRef="#br0" timeOffset="300170">29448 9752 24575,'3'46'0,"-1"0"0,0 0 0,1 0 0,-1 0 0,0 0 0,1 0 0,-1 0 0,1 3 0,-1 3 0,0 0 0,1-1 0,-1-5 0,0-6 0,0-9 0,0-1 0,0-7 0,3 8 0,1-73 0,-2 15 0,2-3 0,6-10 0,2 1 0,8-4 0,-8 19 0,2 6 0,9 13 0,-7 10 0,1 8 0,-14 11 0,-3 4 0,2 9 0,-4-9 0,-7 0 0,-10-4 0,-5-5 0,-7 0 0,2-4 0,1-7 0,12-17 0,2-15 0,12-11 0</inkml:trace>
  <inkml:trace contextRef="#ctx0" brushRef="#br0" timeOffset="300540">30023 10025 24575,'-10'0'0,"-2"24"0,1 22 0,1 6 0,4-9 0,6-4 0,1 1-656,-4-4 1,-3 8-1,1 2 1,2-4 0,7-10 375,11-4 0,6-9 1,17-2-1,3-27 0</inkml:trace>
  <inkml:trace contextRef="#ctx0" brushRef="#br0" timeOffset="300823">30296 10000 24575,'15'47'0,"1"0"0,-1 0 0,-4-16 0,0-1 0,4 3 0,3 6 0,-1-2 0,-3-10 0,1-5 0,-23 5 0,-8 1 0,-19-1 0,1-1 0,-3-2 0,9-15 0,0-5 0,-16-12 0,5-11 0</inkml:trace>
  <inkml:trace contextRef="#ctx0" brushRef="#br0" timeOffset="301006">30204 10103 24575,'42'-6'0,"0"0"0,-2 2 0,-3 0 0,-8-1 0,-2 0 0,-1 3 0,-1 0 0,0-1 0,1-1 0</inkml:trace>
  <inkml:trace contextRef="#ctx0" brushRef="#br0" timeOffset="301236">30609 9880 24575,'40'22'0,"1"0"0,-10 0 0,3 5 0,-2 1 0,-8-3 0,-4 5 0,-5 1-1093,4 5 1,0 4 0,-11-3 1001,-20 1 1,-12-4-1,2-6 1,-5-1 0,-1 0-1,-3 3 1,0 0 0,0 0-1</inkml:trace>
  <inkml:trace contextRef="#ctx0" brushRef="#br0" timeOffset="339293">25212 14104 24575,'-13'0'0,"-2"0"0,4-3 0,-24 3 0,15-3 0,-19 3 0,14 0 0,4 0 0,-6 3 0,-2 2 0,-4 11 0,5 5 0,-3 6 0,5-1 0,9-4 0,3 1 0,-11 17 0,6 2 0,14 0 0,10-7 0,4 9 0,2 2 0,-1-4 0,-1-6 0,0-1 0,3 3-547,0-2 1,3 6 0,1 2 0,0 0 0,1-4 0,-1-5-116,1 3 0,-1-5 1,9-4 40,5-5 0,9-2 0,4-2 0,-2-4 0,-5-7 621,5-5 0,-1-15-351,-9-6 0,5-8 0,1-6 1,-1-3-1,-4 0 0,-8 3 351,-5-7 0,-9 0 0,0-5-219,0 4 1,1-4 0,-1-4 0,-1 1 0,-3 3 0,-3 7 218,-8-13 0,-7 6 680,3 5 0,-2-1 0,-2 7-680,-5 6 0,-2 7 1376,-3 3 0,-2 3-1376,-12 2 0,-2 5 0,7 4 0,-1 3 0,-2 3 0,-3 3 0,5 0 0,-8 10 567,13 1 1,12 1-1,33-4 1,6 6-1</inkml:trace>
  <inkml:trace contextRef="#ctx0" brushRef="#br0" timeOffset="339694">26186 13866 24575,'-45'6'0,"26"14"0,-3 12 0,0 9 0,-1 5 0,1 0 0,2-3 0,4-6-974,-3 5 0,4-3 1,2 8 973,4-8 0,-1 8 0,1 5 0,0 4 0,1 1 0,1-2 0,3-3 0,2-5 0,4-9 0,8 9 0,6-9 0,4 2 0,1 0 0,4 5 0,2 0 0,0-5 0,-1-10 0,8-6 0,1-8 0,10 3 0,4-7 78,-14-12 0,0-5 0,-3-5 0,-3-8 0,-2-5 1,-1 0-1,0 0 0,0 0 0</inkml:trace>
  <inkml:trace contextRef="#ctx0" brushRef="#br0" timeOffset="340246">26588 14242 24575,'-3'48'0,"-1"0"0,1 0 0,0 0 0,0-6 0,2 1 0,1-2 0,-1 9 0,1 1 0,0-4 0,2-13 0,2 1 0,5-55 0,-8-14 0,-2-10-820,4 5 1,0-5 0,2-1 0,0 3-274,-1-2 1,2 3 0,4-3 831,3 6 0,4-3 1,2-1-1,1 4 1,-3 7 260,2-1 0,3 6 541,5 0 0,3 1 0,-3 16-541,-5 30 0,-5 13 0,-1-4 0,-3 6 0,-4-2 0,0 6 0,-1 1 0,-2-3 0,-1-3 0,-2-1 0,0 2 0,2 2 0,1 5 0,0 1 0,0-3 0,0-7 0,0 5 0,2-4 0,1 2 0,2 3 0,-2-14 0,-2-17 3276,2-7-3021,-7-7 0,5-20 1,-5-10-1</inkml:trace>
  <inkml:trace contextRef="#ctx0" brushRef="#br0" timeOffset="340871">27141 13802 24575,'33'34'0,"0"0"0,0-1 0,0 1 0,0 0 0,-7-5 0,-5-4 0,3 9 0,-4-2 0,4 8 0,2 5 0,1 4 0,1 1 0,-3 0 0,-1-2 0,-4-4 0,-5-6-820,-3 2 1,-5-4 0,-2-1 0,0 4 335,0 5 0,0 5 0,0 3 0,-2-1 0,-2-5 0,-4-7 1393,-9 9 1,-5-7-910,3-5 0,-1 0 0,0-7 0,-9 5 248,-7 4 1,5-55 0,-7-4 0</inkml:trace>
  <inkml:trace contextRef="#ctx0" brushRef="#br0" timeOffset="372121">13971 11307 24575,'-6'-3'0,"-1"-2"0,3 1 0,-1 0 0,3 2 0,1 1 0,0 1 0,-1-1 0,0 1 0,1-1 0,-2 1 0,2 17 0,4 2 0,8 21 0,3-3 0,1-8 0,1-2 0,-2 3 0,8 5 0,-18-30 0,6-7 0,1-8 0,15-14 0,-10 3 0,8-3 0,-16 16 0,6 3 0,-7 5 0,15-1 0,-6 1 0,13 4 0,-5 1 0,1 3 0,1 0 0,4-2 0,-1 0 0,0-1 0,-2-5 0,3-13 0,5-8 0,-3 3 0,13-3 0,-16 3 0,4-5 0,-7 7 0,-1 7 0,4 16 0,-10 4 0,17 14 0,-19-8 0,4-1 0,-12-10 0,-2-3 0,6-3 0,5 0 0,10 2 0,1 0 0,1 3 0,18 1 0,-43-2 0,5 8 0,-6-1 0,9 4 0,-10-6 0,2-6 0,-4-2 0,2-1 0,11-17 0,4-4 0</inkml:trace>
  <inkml:trace contextRef="#ctx0" brushRef="#br0" timeOffset="373652">17303 11369 24575,'-5'-4'0,"1"2"0,1 8 0,10 30 0,5 9 0,-6-21 0,1 2-225,2 6 1,1 5 0,-1-8 224,2-1 166,9-12-166,-4-19 0,17-14 0,-1-9 0,-5-1 0,0-2 0,-6 10 0,0 0 0,14-7 0,-1 2 0,-8 10 0,7 3 0,-26 14 507,-1 8-507,5 5 0,-5 6 0,6-8 0,-6-6 0,8-6 0,3-12 0,4-1 0,0-11 0,3 11 0,-1 1 0,1-2 0,14 13 0,-21 14 0,-4 7 0,0 1 0,9 0 0,2 9 0,-15-30 0,15-11 0,-5-3 0,12 1 0,3 1 0,-6 0 0,18 16 0,-36 6 0,-1 7 0,-6-12 0,0-7 0,-2-2 0,-1-2 0,0-3 0,0 1 0</inkml:trace>
  <inkml:trace contextRef="#ctx0" brushRef="#br0" timeOffset="374868">13928 11541 24575,'9'-3'0,"16"5"0,16 6 0,13 3 0,-4-2 0,-5-2 0,1-1 0,0-4 0,8 0 0,-2-2 0,-11 0 0,-13-1 0,-4-2 0,10-10 0,-6-2 0,-16-1 0</inkml:trace>
  <inkml:trace contextRef="#ctx0" brushRef="#br0" timeOffset="375668">17852 10540 24575,'-13'1'0,"3"0"0,9 2 0,9-8 0,14-18 0,7-12 0,-1 0 0,-10 7 0,-2 1 0,3-3-820,7-6 1,3-4 0,1 0 0,-6 1 105,-4 1 0,-4 1 0,1-1 715,0 1 0,1-2 0,-1 2 0,-1 4-1,1-2 0,-1 2 0,6-20 0,-6 18 0,-14 35 0</inkml:trace>
  <inkml:trace contextRef="#ctx0" brushRef="#br0" timeOffset="376057">18514 8941 24575,'42'-25'0,"0"0"0,-13 8 0,-1 0 0,4-3 0,6-2 0,4-3 0,0 1 0,-4 1 0,-7 3 0,-2 2 0,1-1 0,13-8 0,2-1 0,-9 5 0,-5-2 0</inkml:trace>
  <inkml:trace contextRef="#ctx0" brushRef="#br0" timeOffset="376263">18881 8484 24575,'-9'11'0,"4"21"0,4 6 0,-1-10 0,1 3 0,1 11 0,1 9 0,1 2 0,-1-8 0,0-4 0,-1-1 0,2 5 0,0 5 0,-1-10 0,-1-1 0</inkml:trace>
  <inkml:trace contextRef="#ctx0" brushRef="#br0" timeOffset="376459">18668 9041 24575,'12'-7'0,"24"-19"0,7-5 0,-14 14 0,0 0 0,3-2 0,3-3 0,-7 4 0,-5 3 0,-10 11 0</inkml:trace>
  <inkml:trace contextRef="#ctx0" brushRef="#br0" timeOffset="376740">18565 9365 24575,'32'-31'0,"1"1"0,-1 0 0,1 0 0,-1 2 0,9-5 0,9-5 0,-23 23 0,-36 33 0,-12 14 0,-2 5 0,-6 9 0,-1 0 0,5-7 0,0-4 0,0-2 0,3-1 0,0-1 0,-1 1 0,1-1 0</inkml:trace>
  <inkml:trace contextRef="#ctx0" brushRef="#br0" timeOffset="376969">18762 9302 24575,'13'39'0,"-1"1"0,0 0 0,0 0 0,0-1 0,3-7 0,1-2 0,2 11 0,4 10 0,1-6 0,-1-25 0,0-34 0,-2-16 0,0-8 0,-2-4 0,-6 7 0,1 0 0,0 0 0</inkml:trace>
  <inkml:trace contextRef="#ctx0" brushRef="#br0" timeOffset="377192">19187 9210 24575,'-48'6'0,"3"14"0,9 3 0,2 4 0,11-4 0,2 2 0,-7 6 0,10 1 0,38 2 0,16-20 0,16-5 0,-3-1 0,-12-3 0,-3 0 0,4-1 0,3-1 0,3 0 0,0-1 0,-5-1 0,6-3 0,-5-1 0,-5 0 0,1 0 0</inkml:trace>
  <inkml:trace contextRef="#ctx0" brushRef="#br0" timeOffset="377902">20230 8266 24575,'0'-3'0,"18"19"0,0 3 0,11 19 0,-14-3 0,-7 1 0</inkml:trace>
  <inkml:trace contextRef="#ctx0" brushRef="#br0" timeOffset="378101">19987 8656 24575,'-6'19'0,"18"22"0,-8-17 0,13 16 0</inkml:trace>
  <inkml:trace contextRef="#ctx0" brushRef="#br0" timeOffset="378228">20148 8555 24575,'43'-3'0,"1"-1"0,-6 0 0,-3 2 0,5 2 0,-5 0 0</inkml:trace>
  <inkml:trace contextRef="#ctx0" brushRef="#br0" timeOffset="378620">20314 8716 24575,'30'39'0,"-1"1"0,1-1 0,-8-2 0,2 3 0,-1 1 0,-3-2 0,-4-6 0,-2 2 0,-2 0 0,3 11 0,2 7 0,-7-10 0,-10-6 0,-22-19 0,-9-8 0,0-13 0,-2-7 0,-1 1 0,-3-4 0,1-2 0,1-5 0,2-2 0,6-2 0,0-2 0,14-5 0,26-7 0,18-5 0,2 5 0,-9 14 0,2 4 0,3-1 0,8-5 0,6-1 0,1 0 0,-6 3 0,-8 7 0,-1-1 0,0 1 0</inkml:trace>
  <inkml:trace contextRef="#ctx0" brushRef="#br0" timeOffset="378907">20633 8494 24575,'17'31'0,"1"0"0,-1 0 0,7 11 0,-3-5 0,-5 1 0,-6-19 0,-4-5 0</inkml:trace>
  <inkml:trace contextRef="#ctx0" brushRef="#br0" timeOffset="379338">20649 8520 24575,'37'-25'0,"0"-1"0,0 1 0,1 0 0,-6 1 0,-1 0 0,1 1 0,2 5 0,3 5 0,3 4 0,-1 2 0,-5 2 0,2-2 0,-3 8 0,-1 14 0,3 8 0,-3 5 0,-10-1 0,-13 5 0,-8 4-810,4 5 0,-2 6 1,-4-7 809,-6-10 0,-3-4 144,-8 17 1,-5-17 0,-1-12-1</inkml:trace>
  <inkml:trace contextRef="#ctx0" brushRef="#br0" timeOffset="379544">20825 8073 24575,'8'42'0,"-1"0"0,1 0 0,0 0 0,-1 0 0,1-7 0,1-1 0,0 5 0,1 10 0,2 2 0,1-12 0,-1-20 0,8-31 0,-6-15 0</inkml:trace>
  <inkml:trace contextRef="#ctx0" brushRef="#br0" timeOffset="379706">20973 8036 24575,'-2'40'0,"1"-1"0,0 1 0,3 1 0,2 3 0,1 0 0,0-5 0,2 7 0,1-1 0,2 0 0,1 2 0,-1-7 0,3 3 0,-5-12 0</inkml:trace>
  <inkml:trace contextRef="#ctx0" brushRef="#br0" timeOffset="380257">20880 8404 24575,'39'-1'0,"1"0"0,-1 0 0,0 15 0,-7 17 0,-14 8 0,-36-9 0,-13 2 0,3 3 0,-4 2 0,1 1 0,2-2 0,1 0 0,5-4 0,1-5 0,13-5 0,33-5 0,13-9 0,-4-16 0,3-7-292,5-2 0,5-1 1,-6 2 291,-8 2 0,-8 11 0,-14 34 0,-9 12 0,-4-13 0,-3 3 71,-5 11 1,-4 6 0,-1-1-72,-2-5 0,-2-1 0,2-5 0,1 1 0,9-17 0,21-51 0,9-18 0,-6 16 0,1-3-452,1-4 1,4-6-1,0 1 1,-1 13 451,13 5 0,7 21 0,-8 19 0,2 5 0,-6-8 0,2 1 0,5 3 0,6 5 0,1-2 0,-7-6 0,-5-8 0,-1-3 0,8 2 0,0 0 0,0 0 0</inkml:trace>
  <inkml:trace contextRef="#ctx0" brushRef="#br0" timeOffset="382000">21912 9071 24575,'18'6'0,"5"-1"0,0 0 0,-5-2 0,-4 5 0</inkml:trace>
  <inkml:trace contextRef="#ctx0" brushRef="#br0" timeOffset="382140">21918 9276 24575,'30'-1'0,"0"1"0,0-1 0,-1 1 0</inkml:trace>
  <inkml:trace contextRef="#ctx0" brushRef="#br0" timeOffset="382450">22576 9333 24575,'-9'-10'0,"45"5"0,12 9 0,-26 13 0,1 15 0,1 13 0,-12-3 0,-22-2 0,-11 1 0,5-6 0,-3 5 0,-1 2 0,0-3 0,2-8 0,-1-1 0,0-5 0,-9 9 0,0 1 0</inkml:trace>
  <inkml:trace contextRef="#ctx0" brushRef="#br0" timeOffset="382652">22681 9604 24575,'23'44'0,"1"-1"0,0 1 0,-1 0 0,-1-6 0,0 1 0,-3-5 0,-3-11 0,-3-11 0</inkml:trace>
  <inkml:trace contextRef="#ctx0" brushRef="#br0" timeOffset="382768">22840 9619 24575,'35'15'0,"0"1"0,-4-1 0,-2-2 0,6 0 0,-4-3 0</inkml:trace>
  <inkml:trace contextRef="#ctx0" brushRef="#br0" timeOffset="383209">23841 8979 24575,'-23'29'0,"9"-57"0,-15 8 0,29-16 0,10-4 0,14 5 0,14 36 0,4 12 0,-17 2 0,-2 5-806,0 5 0,1 4 0,-5 0 806,-5 4 0,-9 1 288,-16 6 0,-8-6-288,-7-12 0,-4-45 0,3-16 0,16 13 0,5-3 0,3-25 0,11 8 0,25 27 0,11 10 0,5 4 0</inkml:trace>
  <inkml:trace contextRef="#ctx0" brushRef="#br0" timeOffset="383475">23506 9469 24575,'26'-12'0,"0"1"0,7 1 0,10-1 0,7-2 0,3 0 0,0 0 0,-6 1 0,-7 0 0,0-3 0,-6 1 0,6-1 0,2 3 0,1 0 0,0 0 0,-1 0 0,1-1 0,0 1 0,-1 0 0</inkml:trace>
  <inkml:trace contextRef="#ctx0" brushRef="#br0" timeOffset="383866">24219 9275 24575,'-9'47'0,"1"-1"0,-1 1 0,1-1 0,5 0 0,2 2 0,3-5 0,7-14 0,19-10 0,12-13 0,1-9 0,-17-8 0,-6-8 0,-11-12 0,-8-7 0,-4 4 0,-6 7 0,-7 4 0,-17 1 0,-10 5 0,4 10 0,1 17 0,1 15 0,9 0 0,-2 9 0,-1 3 0,3-1 0,4-3 0,4-4 0,4-2 0,2 4 0,-3 9 0,-2 7 0,7-4 0,13-11 0,20-13 0,9-7-1639,14-1 1,6-6 1351,-9-10 1,2-5 0,4-1 286,-3 1 0,5-2 0,2 1 0,-1-1 0,-5 2 0,6-2 0,-3 2 0,2 0 0,-8 2 0,3 0 0,1-1 0,-3 3 0,-5 1 0,8 4 0,0-1 0</inkml:trace>
  <inkml:trace contextRef="#ctx0" brushRef="#br0" timeOffset="384839">25218 8849 24575,'46'-10'0,"-20"5"0,2 0 0,-1 3 0,-11 11 0,-10 19 0,-7 14 0,1-2 0,-1-1 0,0 3-204,0-6 1,-1 6-1,1 0 1,3-2 203,2 4 0,4-1 0,0-4 0,3 4 0,2-2 0,-2-8 0,1 0 0,1-5 200,15 11-200,-8-8 0,-11-18 0,-3-2 0</inkml:trace>
  <inkml:trace contextRef="#ctx0" brushRef="#br0" timeOffset="385041">25093 9357 24575,'-7'2'0,"31"7"0,4-2 0,16 3 0,4 0 0,-17-7 0,1-1 0,14 3 0,0 0 0</inkml:trace>
  <inkml:trace contextRef="#ctx0" brushRef="#br0" timeOffset="385176">25539 9196 24575,'4'13'0,"5"0"0,2 24 0,2-13 0,0 13 0,-1-16 0</inkml:trace>
  <inkml:trace contextRef="#ctx0" brushRef="#br0" timeOffset="385579">25071 9495 24575,'-2'41'0,"0"-1"0,0 1 0,0 0 0,-1 0 0,3 7 0,-1 1 0,7-7 0,11-15 0,12-23 0,11-14 0,8-10 0,2-3 0,-2-1 0,-7 7 0,8 1 0,-5 2 0,3-7-469,-11 2 1,5-6 0,2-2 0,-1-1 0,-2 0 0,-6 1 0,-9 5-1171,1-9 1,-10 2 860,-4-7 0,-10 5 3042,-31 10-2264,-3 8 1283,13 17-1283,37 42 0,2-7 0,5-9 0,7 0 0,-2-9 0,4-1 0,-2-4 0,2-3 0,0-1 0,2 1 0,0 0 0,0 0 0</inkml:trace>
  <inkml:trace contextRef="#ctx0" brushRef="#br0" timeOffset="385891">26553 8516 24575,'-5'1'0,"13"31"0,11 11 0,10-10 0,-10-3 0,0 1 0,1 0 0</inkml:trace>
  <inkml:trace contextRef="#ctx0" brushRef="#br0" timeOffset="385992">26981 8473 24575,'-28'39'0,"0"-1"0,0 0 0,0 0 0,4-4 0,-1 0 0,1 0 0,-1 0 0</inkml:trace>
  <inkml:trace contextRef="#ctx0" brushRef="#br0" timeOffset="386163">26402 9008 24575,'28'-8'0,"13"-13"0,-10 6 0,9-5 0,4-1 0,1-1 0,-7 3-131,3-1 1,-4 2 0,3-3 0,-4 0 0,4-2 0,0-1 0,-2 0 0,-6 4 0,4-6 0,1 0 0</inkml:trace>
  <inkml:trace contextRef="#ctx0" brushRef="#br0" timeOffset="386795">26805 8499 24575,'12'44'0,"-1"-1"0,0 0 0,0 0 0,1 0 0,-1 0 0,0 1 0,0-1 0,0-2 0,-3-6 0,1 0 0,2 7 0,-1-3 0,2 6 0,2 5 0,0 3 0,1 0 0,-1-2 0,-1-5 0,-1-5 0,-3-9 0,3 11 0,-3-10 0,-2 4 0,-5-15 0,-23-54 0,-5-22 0,10 17 0,3-6-656,2 2 1,0-9-1,0-4 1,3 2 0,3 6-438,4 2 1,5 5 0,0-3 869,0-5 0,0-5 0,3 1 0,4 6 530,5 9 0,4 5 0,-1 1-307,-1-2 0,0 2 0,3 1 0,-2 5 0,-10 10 0,8 25 0,3 8 0,3 4 0,1-5 0,3 1 0,2 1 0,7 3 0,0 0 0,-4-2 0,7 0 0,-4 6 0,-7 6 0,1 11 0,-4 1 0,-9-6 0,-11-2 0,-10 0 0,-3-2 0,-5 5 0,-3-2 0,-2-10 0,-11-8 0,-4-9 0,-14-4 0,11-8 3276,31-3-2492,25 9 1,22 10-1,1 1-784,-7-2 0,1 1 0,3 4-8,0 3 1,4 5 0,1 2-1,-3 0 1,-6-3 0,-3-2-1,-6-1 1,0 3 0,0 6-1,1 0 1,0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79AF599-AE6F-4E1C-94D1-C707F302C5B5}" type="datetime1">
              <a:rPr lang="zh-CN" altLang="en-US" smtClean="0"/>
              <a:pPr/>
              <a:t>2020/2/24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1F2A70B-78F2-4DCF-B53B-C990D2FAFB8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388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26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5984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92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2051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103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8220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05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470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0197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5119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173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7068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2202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3619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rtlCol="0">
            <a:noAutofit/>
          </a:bodyPr>
          <a:lstStyle>
            <a:lvl1pPr>
              <a:defRPr sz="5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grpSp>
        <p:nvGrpSpPr>
          <p:cNvPr id="256" name="线条" descr="线条图形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任意多边形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8" name="任意多边形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9" name="任意多边形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0" name="任意多边形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1" name="任意多边形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2" name="任意多边形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3" name="任意多边形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4" name="任意多边形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5" name="任意多边形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6" name="任意多边形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7" name="任意多边形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8" name="任意多边形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9" name="任意多边形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0" name="任意多边形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1" name="任意多边形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2" name="任意多边形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3" name="任意多边形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4" name="任意多边形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5" name="任意多边形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6" name="任意多边形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7" name="任意多边形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8" name="任意多边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9" name="任意多边形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0" name="任意多边形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1" name="任意多边形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2" name="任意多边形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3" name="任意多边形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4" name="任意多边形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5" name="任意多边形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6" name="任意多边形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7" name="任意多边形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8" name="任意多边形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9" name="任意多边形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0" name="任意多边形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1" name="任意多边形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2" name="任意多边形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3" name="任意多边形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4" name="任意多边形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5" name="任意多边形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1" name="任意多边形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2" name="任意多边形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3" name="任意多边形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4" name="任意多边形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5" name="任意多边形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6" name="任意多边形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7" name="任意多边形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8" name="任意多边形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9" name="任意多边形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0" name="任意多边形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1" name="任意多边形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2" name="任意多边形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3" name="任意多边形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4" name="任意多边形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任意多边形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任意多边形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6" name="任意多边形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7" name="任意多边形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8" name="任意多边形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9" name="任意多边形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0" name="任意多边形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1" name="任意多边形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2" name="任意多边形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3" name="任意多边形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4" name="任意多边形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5" name="任意多边形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6" name="任意多边形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7" name="任意多边形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8" name="任意多边形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9" name="任意多边形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0" name="任意多边形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1" name="任意多边形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2" name="任意多边形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3" name="任意多边形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4" name="任意多边形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5" name="任意多边形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6" name="任意多边形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7" name="任意多边形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8" name="任意多边形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9" name="任意多边形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altLang="zh-CN" noProof="0" dirty="0"/>
              <a:t>Click to edit Master subtitle style</a:t>
            </a:r>
            <a:endParaRPr lang="zh-CN" altLang="en-US" noProof="0" dirty="0"/>
          </a:p>
        </p:txBody>
      </p:sp>
      <p:sp>
        <p:nvSpPr>
          <p:cNvPr id="128" name="Rectangle 127"/>
          <p:cNvSpPr/>
          <p:nvPr userDrawn="1"/>
        </p:nvSpPr>
        <p:spPr>
          <a:xfrm>
            <a:off x="333772" y="188640"/>
            <a:ext cx="334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清华大学出版社 2018- 程振波等</a:t>
            </a:r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grpSp>
        <p:nvGrpSpPr>
          <p:cNvPr id="7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任意多边形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 rtl="0"/>
            <a:r>
              <a:rPr lang="en-US" altLang="zh-CN" noProof="0"/>
              <a:t>Click to edit Master text styles</a:t>
            </a:r>
          </a:p>
          <a:p>
            <a:pPr lvl="1" rtl="0"/>
            <a:r>
              <a:rPr lang="en-US" altLang="zh-CN" noProof="0"/>
              <a:t>Second level</a:t>
            </a:r>
          </a:p>
          <a:p>
            <a:pPr lvl="2" rtl="0"/>
            <a:r>
              <a:rPr lang="en-US" altLang="zh-CN" noProof="0"/>
              <a:t>Third level</a:t>
            </a:r>
          </a:p>
          <a:p>
            <a:pPr lvl="3" rtl="0"/>
            <a:r>
              <a:rPr lang="en-US" altLang="zh-CN" noProof="0"/>
              <a:t>Fourth level</a:t>
            </a:r>
          </a:p>
          <a:p>
            <a:pPr lvl="4" rtl="0"/>
            <a:r>
              <a:rPr lang="en-US" altLang="zh-CN" noProof="0"/>
              <a:t>Fifth level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ACF6A5-CA30-4724-8A74-55B65EA2DB8E}" type="datetime1">
              <a:rPr lang="zh-CN" altLang="en-US" smtClean="0"/>
              <a:t>2020/2/24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grpSp>
        <p:nvGrpSpPr>
          <p:cNvPr id="7" name="线条" descr="线条图形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9B0CA52-F532-4FDA-A3F9-4BF9C8E5C82E}" type="datetime1">
              <a:rPr lang="zh-CN" altLang="en-US" smtClean="0"/>
              <a:t>2020/2/24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grpSp>
        <p:nvGrpSpPr>
          <p:cNvPr id="167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lnSpc>
                <a:spcPct val="150000"/>
              </a:lnSpc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548640">
              <a:lnSpc>
                <a:spcPct val="150000"/>
              </a:lnSpc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777240">
              <a:lnSpc>
                <a:spcPct val="150000"/>
              </a:lnSpc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005840">
              <a:lnSpc>
                <a:spcPct val="150000"/>
              </a:lnSpc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234440">
              <a:lnSpc>
                <a:spcPct val="150000"/>
              </a:lnSpc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 rtl="0"/>
            <a:r>
              <a:rPr lang="en-US" altLang="zh-CN" noProof="0" dirty="0"/>
              <a:t>Click to edit Master text styles</a:t>
            </a:r>
          </a:p>
          <a:p>
            <a:pPr lvl="1" rtl="0"/>
            <a:r>
              <a:rPr lang="en-US" altLang="zh-CN" noProof="0" dirty="0"/>
              <a:t>Second level</a:t>
            </a:r>
          </a:p>
          <a:p>
            <a:pPr lvl="2" rtl="0"/>
            <a:r>
              <a:rPr lang="en-US" altLang="zh-CN" noProof="0" dirty="0"/>
              <a:t>Third level</a:t>
            </a:r>
          </a:p>
          <a:p>
            <a:pPr lvl="3" rtl="0"/>
            <a:r>
              <a:rPr lang="en-US" altLang="zh-CN" noProof="0" dirty="0"/>
              <a:t>Fourth level</a:t>
            </a:r>
          </a:p>
          <a:p>
            <a:pPr lvl="4" rtl="0"/>
            <a:r>
              <a:rPr lang="en-US" altLang="zh-CN" noProof="0" dirty="0"/>
              <a:t>Fifth level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AAE51B8-C16C-4D58-B4E7-426249342FB6}" type="datetime1">
              <a:rPr lang="zh-CN" altLang="en-US" smtClean="0"/>
              <a:t>2020/2/24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Autofit/>
          </a:bodyPr>
          <a:lstStyle>
            <a:lvl1pPr algn="l">
              <a:defRPr sz="4400" b="0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grpSp>
        <p:nvGrpSpPr>
          <p:cNvPr id="255" name="线条" descr="线条图形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任意多边形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7" name="任意多边形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8" name="任意多边形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9" name="任意多边形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0" name="任意多边形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1" name="任意多边形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2" name="任意多边形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3" name="任意多边形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4" name="任意多边形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5" name="任意多边形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6" name="任意多边形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7" name="任意多边形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8" name="任意多边形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9" name="任意多边形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0" name="任意多边形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1" name="任意多边形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2" name="任意多边形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3" name="任意多边形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4" name="任意多边形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5" name="任意多边形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6" name="任意多边形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7" name="任意多边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8" name="任意多边形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9" name="任意多边形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0" name="任意多边形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1" name="任意多边形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2" name="任意多边形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3" name="任意多边形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4" name="任意多边形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5" name="任意多边形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6" name="任意多边形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7" name="任意多边形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8" name="任意多边形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9" name="任意多边形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0" name="任意多边形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1" name="任意多边形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2" name="任意多边形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3" name="任意多边形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4" name="任意多边形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5" name="任意多边形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1" name="任意多边形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2" name="任意多边形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3" name="任意多边形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4" name="任意多边形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5" name="任意多边形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6" name="任意多边形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7" name="任意多边形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8" name="任意多边形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9" name="任意多边形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0" name="任意多边形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1" name="任意多边形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2" name="任意多边形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3" name="任意多边形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4" name="任意多边形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任意多边形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任意多边形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6" name="任意多边形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7" name="任意多边形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8" name="任意多边形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9" name="任意多边形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0" name="任意多边形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1" name="任意多边形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2" name="任意多边形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3" name="任意多边形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4" name="任意多边形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5" name="任意多边形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6" name="任意多边形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7" name="任意多边形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8" name="任意多边形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9" name="任意多边形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0" name="任意多边形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1" name="任意多边形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2" name="任意多边形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3" name="任意多边形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4" name="任意多边形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5" name="任意多边形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6" name="任意多边形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7" name="任意多边形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8" name="任意多边形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/>
              <a:t>Click to edit Master text styles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642744-2BC1-482F-8D65-D67812FCF761}" type="datetime1">
              <a:rPr lang="zh-CN" altLang="en-US" smtClean="0"/>
              <a:t>2020/2/24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31" name="Rectangle 130"/>
          <p:cNvSpPr/>
          <p:nvPr userDrawn="1"/>
        </p:nvSpPr>
        <p:spPr>
          <a:xfrm>
            <a:off x="7313785" y="6354248"/>
            <a:ext cx="334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清华大学出版社 2018- 程振波等</a:t>
            </a:r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grpSp>
        <p:nvGrpSpPr>
          <p:cNvPr id="158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0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1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 altLang="zh-CN" noProof="0"/>
              <a:t>Click to edit Master text styles</a:t>
            </a:r>
          </a:p>
          <a:p>
            <a:pPr lvl="1" rtl="0"/>
            <a:r>
              <a:rPr lang="en-US" altLang="zh-CN" noProof="0"/>
              <a:t>Second level</a:t>
            </a:r>
          </a:p>
          <a:p>
            <a:pPr lvl="2" rtl="0"/>
            <a:r>
              <a:rPr lang="en-US" altLang="zh-CN" noProof="0"/>
              <a:t>Third level</a:t>
            </a:r>
          </a:p>
          <a:p>
            <a:pPr lvl="3" rtl="0"/>
            <a:r>
              <a:rPr lang="en-US" altLang="zh-CN" noProof="0"/>
              <a:t>Fourth level</a:t>
            </a:r>
          </a:p>
          <a:p>
            <a:pPr lvl="4" rtl="0"/>
            <a:r>
              <a:rPr lang="en-US" altLang="zh-CN" noProof="0"/>
              <a:t>Fifth level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 altLang="zh-CN" noProof="0"/>
              <a:t>Click to edit Master text styles</a:t>
            </a:r>
          </a:p>
          <a:p>
            <a:pPr lvl="1" rtl="0"/>
            <a:r>
              <a:rPr lang="en-US" altLang="zh-CN" noProof="0"/>
              <a:t>Second level</a:t>
            </a:r>
          </a:p>
          <a:p>
            <a:pPr lvl="2" rtl="0"/>
            <a:r>
              <a:rPr lang="en-US" altLang="zh-CN" noProof="0"/>
              <a:t>Third level</a:t>
            </a:r>
          </a:p>
          <a:p>
            <a:pPr lvl="3" rtl="0"/>
            <a:r>
              <a:rPr lang="en-US" altLang="zh-CN" noProof="0"/>
              <a:t>Fourth level</a:t>
            </a:r>
          </a:p>
          <a:p>
            <a:pPr lvl="4" rtl="0"/>
            <a:r>
              <a:rPr lang="en-US" altLang="zh-CN" noProof="0"/>
              <a:t>Fifth level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57C6E4D-621D-4515-8831-14D98E9F728C}" type="datetime1">
              <a:rPr lang="zh-CN" altLang="en-US" smtClean="0"/>
              <a:t>2020/2/24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grpSp>
        <p:nvGrpSpPr>
          <p:cNvPr id="160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任意多边形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3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4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 altLang="zh-CN" noProof="0"/>
              <a:t>Click to edit Master text styles</a:t>
            </a:r>
          </a:p>
          <a:p>
            <a:pPr lvl="1" rtl="0"/>
            <a:r>
              <a:rPr lang="en-US" altLang="zh-CN" noProof="0"/>
              <a:t>Second level</a:t>
            </a:r>
          </a:p>
          <a:p>
            <a:pPr lvl="2" rtl="0"/>
            <a:r>
              <a:rPr lang="en-US" altLang="zh-CN" noProof="0"/>
              <a:t>Third level</a:t>
            </a:r>
          </a:p>
          <a:p>
            <a:pPr lvl="3" rtl="0"/>
            <a:r>
              <a:rPr lang="en-US" altLang="zh-CN" noProof="0"/>
              <a:t>Fourth level</a:t>
            </a:r>
          </a:p>
          <a:p>
            <a:pPr lvl="4" rtl="0"/>
            <a:r>
              <a:rPr lang="en-US" altLang="zh-CN" noProof="0"/>
              <a:t>Fifth level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 rtlCol="0"/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263600"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 rtl="0"/>
            <a:r>
              <a:rPr lang="en-US" altLang="zh-CN" noProof="0"/>
              <a:t>Click to edit Master text styles</a:t>
            </a:r>
          </a:p>
          <a:p>
            <a:pPr lvl="1" rtl="0"/>
            <a:r>
              <a:rPr lang="en-US" altLang="zh-CN" noProof="0"/>
              <a:t>Second level</a:t>
            </a:r>
          </a:p>
          <a:p>
            <a:pPr lvl="2" rtl="0"/>
            <a:r>
              <a:rPr lang="en-US" altLang="zh-CN" noProof="0"/>
              <a:t>Third level</a:t>
            </a:r>
          </a:p>
          <a:p>
            <a:pPr lvl="3" rtl="0"/>
            <a:r>
              <a:rPr lang="en-US" altLang="zh-CN" noProof="0"/>
              <a:t>Fourth level</a:t>
            </a:r>
          </a:p>
          <a:p>
            <a:pPr lvl="4" rtl="0"/>
            <a:r>
              <a:rPr lang="en-US" altLang="zh-CN" noProof="0"/>
              <a:t>Fifth level</a:t>
            </a:r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0157F41-EA24-4D6C-B76B-51104A4FF3D3}" type="datetime1">
              <a:rPr lang="zh-CN" altLang="en-US" smtClean="0"/>
              <a:t>2020/2/24</a:t>
            </a:fld>
            <a:endParaRPr lang="zh-CN" altLang="en-US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grpSp>
        <p:nvGrpSpPr>
          <p:cNvPr id="156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8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9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0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1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41E27CD-26C5-4927-9077-9E87DDF8ECF7}" type="datetime1">
              <a:rPr lang="zh-CN" altLang="en-US" smtClean="0"/>
              <a:t>2020/2/24</a:t>
            </a:fld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E0B1C2-D5D7-4DF1-B631-6247EDFA3201}" type="datetime1">
              <a:rPr lang="zh-CN" altLang="en-US" noProof="0" smtClean="0"/>
              <a:t>2020/2/24</a:t>
            </a:fld>
            <a:endParaRPr lang="zh-CN" altLang="en-US" noProof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altLang="zh-CN" noProof="0"/>
              <a:t>Click to edit Master text styles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en-US" altLang="zh-CN" noProof="0"/>
              <a:t>Click to edit Master text styles</a:t>
            </a:r>
          </a:p>
          <a:p>
            <a:pPr lvl="1" rtl="0"/>
            <a:r>
              <a:rPr lang="en-US" altLang="zh-CN" noProof="0"/>
              <a:t>Second level</a:t>
            </a:r>
          </a:p>
          <a:p>
            <a:pPr lvl="2" rtl="0"/>
            <a:r>
              <a:rPr lang="en-US" altLang="zh-CN" noProof="0"/>
              <a:t>Third level</a:t>
            </a:r>
          </a:p>
          <a:p>
            <a:pPr lvl="3" rtl="0"/>
            <a:r>
              <a:rPr lang="en-US" altLang="zh-CN" noProof="0"/>
              <a:t>Fourth level</a:t>
            </a:r>
          </a:p>
          <a:p>
            <a:pPr lvl="4" rtl="0"/>
            <a:r>
              <a:rPr lang="en-US" altLang="zh-CN" noProof="0"/>
              <a:t>Fifth level</a:t>
            </a:r>
            <a:endParaRPr lang="zh-CN" altLang="en-US" noProof="0" dirty="0"/>
          </a:p>
        </p:txBody>
      </p:sp>
      <p:grpSp>
        <p:nvGrpSpPr>
          <p:cNvPr id="615" name="框架" descr="方框图形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组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组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任意多边形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5" name="任意多边形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6" name="任意多边形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7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8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9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0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1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2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3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4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5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6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7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8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9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0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1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2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3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4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5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6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7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8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9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0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1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2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3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4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5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6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7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8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9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0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1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2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3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4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5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6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7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8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9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0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1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2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3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4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5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6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7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8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9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0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1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2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3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4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5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6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7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8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9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0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1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2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3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4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5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6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7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769" name="组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任意多边形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1" name="任意多边形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2" name="任意多边形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3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4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5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6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7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8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9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0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1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2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3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4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5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6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7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8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9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0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1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2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3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4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5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6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7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8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9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0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1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2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3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4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5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6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7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8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9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0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1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2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3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4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5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6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7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8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9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0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1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2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3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4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5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6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7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8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9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0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1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2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3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4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5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6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7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8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9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0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1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2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3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  <p:grpSp>
          <p:nvGrpSpPr>
            <p:cNvPr id="617" name="组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组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任意多边形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5" name="任意多边形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6" name="任意多边形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7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8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9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0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1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2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3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4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5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6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7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8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9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0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1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2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3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4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5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6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7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8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9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0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1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2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3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4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5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6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7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8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9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0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1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2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3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4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5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6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7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8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9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0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1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2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3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4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5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6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7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8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9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0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1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2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3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4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5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6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7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8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9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0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1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2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3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4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5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6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7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619" name="组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任意多边形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1" name="任意多边形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2" name="任意多边形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3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4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5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6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7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8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9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0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1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2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3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4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5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6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7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8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9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0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1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2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3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4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5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6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7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8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9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0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1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2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3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4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5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6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7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8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9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0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1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2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3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4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5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6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7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8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9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0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1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2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3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4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5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6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7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8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9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0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1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2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3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4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5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6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7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8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9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0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1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2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3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6D0992-68C0-47A5-BA2C-3DDCADB492E0}" type="datetime1">
              <a:rPr lang="zh-CN" altLang="en-US" smtClean="0"/>
              <a:t>2020/2/24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altLang="zh-CN" noProof="0"/>
              <a:t>Drag picture to placeholder or click icon to add</a:t>
            </a:r>
            <a:endParaRPr lang="zh-CN" altLang="en-US" noProof="0" dirty="0"/>
          </a:p>
        </p:txBody>
      </p:sp>
      <p:grpSp>
        <p:nvGrpSpPr>
          <p:cNvPr id="614" name="框架" descr="方框图形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组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组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任意多边形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4" name="任意多边形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5" name="任意多边形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6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7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8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9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0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1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2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3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4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5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6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7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8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9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0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1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2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3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4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5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6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7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8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9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0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1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2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3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4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5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6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7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8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9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0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1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2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3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4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5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6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7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8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9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0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1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2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3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4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5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6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7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8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9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0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1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2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3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4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5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6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7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8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9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0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1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2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3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4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5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6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768" name="组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任意多边形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0" name="任意多边形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1" name="任意多边形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2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3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4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5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6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7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8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9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0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1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2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3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4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5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6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7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8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9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0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1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2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3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4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5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6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7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8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9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0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1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2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3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4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5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6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7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8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9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0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1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2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3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4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5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6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7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8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9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0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1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2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3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4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5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6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7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8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9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0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1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2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3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4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5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6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7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8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9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0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1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2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  <p:grpSp>
          <p:nvGrpSpPr>
            <p:cNvPr id="616" name="组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组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任意多边形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4" name="任意多边形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5" name="任意多边形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6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7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8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9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0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1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2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3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4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5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6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7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8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9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0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1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2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3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4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5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6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7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8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9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0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1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2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3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4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5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6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7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8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9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0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1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2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3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4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5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6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7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8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9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0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1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2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3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4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5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6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7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8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9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0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1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2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3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4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5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6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7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8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9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0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1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2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3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4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5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6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618" name="组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任意多边形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0" name="任意多边形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1" name="任意多边形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2" name="任意多边形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3" name="任意多边形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4" name="任意多边形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5" name="任意多边形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6" name="任意多边形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7" name="任意多边形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8" name="任意多边形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9" name="任意多边形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0" name="任意多边形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1" name="任意多边形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2" name="任意多边形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3" name="任意多边形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4" name="任意多边形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5" name="任意多边形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6" name="任意多边形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7" name="任意多边形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8" name="任意多边形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9" name="任意多边形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0" name="任意多边形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1" name="任意多边形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2" name="任意多边形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3" name="任意多边形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4" name="任意多边形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5" name="任意多边形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6" name="任意多边形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7" name="任意多边形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8" name="任意多边形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9" name="任意多边形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0" name="任意多边形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1" name="任意多边形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2" name="任意多边形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3" name="任意多边形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4" name="任意多边形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5" name="任意多边形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6" name="任意多边形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7" name="任意多边形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8" name="任意多边形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9" name="任意多边形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0" name="任意多边形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1" name="任意多边形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2" name="任意多边形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3" name="任意多边形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4" name="任意多边形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5" name="任意多边形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6" name="任意多边形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7" name="任意多边形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8" name="任意多边形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9" name="任意多边形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0" name="任意多边形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1" name="任意多边形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2" name="任意多边形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3" name="任意多边形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4" name="任意多边形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5" name="任意多边形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6" name="任意多边形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7" name="任意多边形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8" name="任意多边形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9" name="任意多边形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0" name="任意多边形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1" name="任意多边形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2" name="任意多边形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3" name="任意多边形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4" name="任意多边形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5" name="任意多边形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6" name="任意多边形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7" name="任意多边形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8" name="任意多边形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9" name="任意多边形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0" name="任意多边形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1" name="任意多边形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2" name="任意多边形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altLang="zh-CN" noProof="1"/>
              <a:t>Click to edit Master text styles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59FDE26-7774-42D9-B09F-897A3804FF77}" type="datetime1">
              <a:rPr lang="zh-CN" altLang="en-US" smtClean="0"/>
              <a:t>2020/2/24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3212" y="6400801"/>
            <a:ext cx="13962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03606D-7858-4AA2-9E18-693315C12F6C}" type="datetime1">
              <a:rPr lang="zh-CN" altLang="en-US" noProof="0" smtClean="0"/>
              <a:t>2020/2/24</a:t>
            </a:fld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算法设计与分析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动态规划算法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自上而下的实现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113" y="2276872"/>
            <a:ext cx="7848600" cy="3009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0C72C3E-0275-6348-877D-0BAC93CDFD0E}"/>
                  </a:ext>
                </a:extLst>
              </p14:cNvPr>
              <p14:cNvContentPartPr/>
              <p14:nvPr/>
            </p14:nvContentPartPr>
            <p14:xfrm>
              <a:off x="670320" y="0"/>
              <a:ext cx="10829160" cy="6609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0C72C3E-0275-6348-877D-0BAC93CDFD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0960" y="-9360"/>
                <a:ext cx="10847880" cy="662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782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262" y="1276350"/>
            <a:ext cx="6210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1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计算示例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geek”与“gesek</a:t>
            </a:r>
            <a:r>
              <a:rPr lang="en-US" dirty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13" y="2996952"/>
            <a:ext cx="2387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6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时间复杂度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由于⼦问题的个数为</a:t>
            </a:r>
            <a:r>
              <a:rPr lang="en-US" altLang="zh-CN" dirty="0"/>
              <a:t>O(</a:t>
            </a:r>
            <a:r>
              <a:rPr lang="en-US" altLang="zh-CN" dirty="0" err="1"/>
              <a:t>len</a:t>
            </a:r>
            <a:r>
              <a:rPr lang="en-US" altLang="zh-CN" dirty="0"/>
              <a:t>(x)</a:t>
            </a:r>
            <a:r>
              <a:rPr lang="en-US" altLang="zh-CN" dirty="0" err="1"/>
              <a:t>len</a:t>
            </a:r>
            <a:r>
              <a:rPr lang="en-US" altLang="zh-CN" dirty="0"/>
              <a:t>(y))</a:t>
            </a:r>
            <a:r>
              <a:rPr lang="zh-CN" altLang="en-US" dirty="0"/>
              <a:t>，每⼀个⼦问题求解的时间为</a:t>
            </a:r>
            <a:r>
              <a:rPr lang="en-US" altLang="zh-CN" dirty="0"/>
              <a:t>O(1)</a:t>
            </a:r>
          </a:p>
          <a:p>
            <a:r>
              <a:rPr lang="en-US" dirty="0" err="1"/>
              <a:t>时间复杂度为O</a:t>
            </a:r>
            <a:r>
              <a:rPr lang="en-US" dirty="0"/>
              <a:t>(</a:t>
            </a:r>
            <a:r>
              <a:rPr lang="en-US" dirty="0" err="1"/>
              <a:t>len</a:t>
            </a:r>
            <a:r>
              <a:rPr lang="en-US" dirty="0"/>
              <a:t>(x)</a:t>
            </a:r>
            <a:r>
              <a:rPr lang="en-US" dirty="0" err="1"/>
              <a:t>len</a:t>
            </a:r>
            <a:r>
              <a:rPr lang="en-US" dirty="0"/>
              <a:t>(y))</a:t>
            </a:r>
          </a:p>
        </p:txBody>
      </p:sp>
    </p:spTree>
    <p:extLst>
      <p:ext uri="{BB962C8B-B14F-4D97-AF65-F5344CB8AC3E}">
        <p14:creationId xmlns:p14="http://schemas.microsoft.com/office/powerpoint/2010/main" val="59974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二维动态规划</a:t>
            </a:r>
            <a:r>
              <a:rPr lang="en-US" altLang="zh-CN" dirty="0"/>
              <a:t>-0/1</a:t>
            </a:r>
            <a:r>
              <a:rPr lang="zh-CN" altLang="en-US" dirty="0"/>
              <a:t>背包问题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动态规划算法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79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问题描述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假设有</a:t>
            </a:r>
            <a:r>
              <a:rPr lang="en-US" altLang="zh-CN" dirty="0"/>
              <a:t>n </a:t>
            </a:r>
            <a:r>
              <a:rPr lang="zh-CN" altLang="en-US" dirty="0"/>
              <a:t>个物品，每个物品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的价值为</a:t>
            </a:r>
            <a:r>
              <a:rPr lang="en-US" altLang="zh-CN" dirty="0"/>
              <a:t>vi</a:t>
            </a:r>
            <a:r>
              <a:rPr lang="zh-CN" altLang="en-US" dirty="0"/>
              <a:t>，⼤⼩为</a:t>
            </a:r>
            <a:r>
              <a:rPr lang="en-US" altLang="zh-CN" dirty="0" err="1"/>
              <a:t>si</a:t>
            </a:r>
            <a:r>
              <a:rPr lang="zh-CN" altLang="en-US" dirty="0"/>
              <a:t>。包的容量为</a:t>
            </a:r>
            <a:r>
              <a:rPr lang="en-US" altLang="zh-CN" dirty="0"/>
              <a:t>S</a:t>
            </a:r>
            <a:r>
              <a:rPr lang="zh-CN" altLang="en-US" dirty="0"/>
              <a:t>，要求从这</a:t>
            </a:r>
            <a:r>
              <a:rPr lang="en-US" altLang="zh-CN" dirty="0"/>
              <a:t>n </a:t>
            </a:r>
            <a:r>
              <a:rPr lang="zh-CN" altLang="en-US" dirty="0"/>
              <a:t>个物品中挑选若⼲物品装进包中，在所有装进包中物品的⼤⼩⼩于等于包容量</a:t>
            </a:r>
            <a:r>
              <a:rPr lang="en-US" altLang="zh-CN" dirty="0"/>
              <a:t>S </a:t>
            </a:r>
            <a:r>
              <a:rPr lang="zh-CN" altLang="en-US" dirty="0"/>
              <a:t>的前提下，包中物品总价值最⼤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538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问题描述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假设有</a:t>
            </a:r>
            <a:r>
              <a:rPr lang="en-US" altLang="zh-CN" dirty="0"/>
              <a:t>n </a:t>
            </a:r>
            <a:r>
              <a:rPr lang="zh-CN" altLang="en-US" dirty="0"/>
              <a:t>个物品，每个物品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的价值为</a:t>
            </a:r>
            <a:r>
              <a:rPr lang="en-US" altLang="zh-CN" dirty="0"/>
              <a:t>vi</a:t>
            </a:r>
            <a:r>
              <a:rPr lang="zh-CN" altLang="en-US" dirty="0"/>
              <a:t>，⼤⼩为</a:t>
            </a:r>
            <a:r>
              <a:rPr lang="en-US" altLang="zh-CN" dirty="0" err="1"/>
              <a:t>si</a:t>
            </a:r>
            <a:r>
              <a:rPr lang="zh-CN" altLang="en-US" dirty="0"/>
              <a:t>。包的容量为</a:t>
            </a:r>
            <a:r>
              <a:rPr lang="en-US" altLang="zh-CN" dirty="0"/>
              <a:t>S</a:t>
            </a:r>
            <a:r>
              <a:rPr lang="zh-CN" altLang="en-US" dirty="0"/>
              <a:t>，要求从这</a:t>
            </a:r>
            <a:r>
              <a:rPr lang="en-US" altLang="zh-CN" dirty="0"/>
              <a:t>n </a:t>
            </a:r>
            <a:r>
              <a:rPr lang="zh-CN" altLang="en-US" dirty="0"/>
              <a:t>个物品中挑选若⼲物品装进包中，在所有装进包中物品的⼤⼩⼩于等于包容量</a:t>
            </a:r>
            <a:r>
              <a:rPr lang="en-US" altLang="zh-CN" dirty="0"/>
              <a:t>S </a:t>
            </a:r>
            <a:r>
              <a:rPr lang="zh-CN" altLang="en-US" dirty="0"/>
              <a:t>的前提下，包中物品总价值最⼤</a:t>
            </a:r>
            <a:endParaRPr lang="en-US" altLang="zh-CN" dirty="0"/>
          </a:p>
          <a:p>
            <a:r>
              <a:rPr lang="zh-CN" altLang="en-US" dirty="0"/>
              <a:t>例 </a:t>
            </a:r>
            <a:r>
              <a:rPr lang="mr-IN" dirty="0"/>
              <a:t>(s0 = 3; v0 = 4); (s1 = 4; v1 = 5); (s2 = 5; v2 = 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问题描述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假设有</a:t>
            </a:r>
            <a:r>
              <a:rPr lang="en-US" altLang="zh-CN" dirty="0"/>
              <a:t>n </a:t>
            </a:r>
            <a:r>
              <a:rPr lang="zh-CN" altLang="en-US" dirty="0"/>
              <a:t>个物品，每个物品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的价值为</a:t>
            </a:r>
            <a:r>
              <a:rPr lang="en-US" altLang="zh-CN" dirty="0"/>
              <a:t>vi</a:t>
            </a:r>
            <a:r>
              <a:rPr lang="zh-CN" altLang="en-US" dirty="0"/>
              <a:t>，⼤⼩为</a:t>
            </a:r>
            <a:r>
              <a:rPr lang="en-US" altLang="zh-CN" dirty="0" err="1"/>
              <a:t>si</a:t>
            </a:r>
            <a:r>
              <a:rPr lang="zh-CN" altLang="en-US" dirty="0"/>
              <a:t>。包的容量为</a:t>
            </a:r>
            <a:r>
              <a:rPr lang="en-US" altLang="zh-CN" dirty="0"/>
              <a:t>S</a:t>
            </a:r>
            <a:r>
              <a:rPr lang="zh-CN" altLang="en-US" dirty="0"/>
              <a:t>，要求从这</a:t>
            </a:r>
            <a:r>
              <a:rPr lang="en-US" altLang="zh-CN" dirty="0"/>
              <a:t>n </a:t>
            </a:r>
            <a:r>
              <a:rPr lang="zh-CN" altLang="en-US" dirty="0"/>
              <a:t>个物品中挑选若⼲物品装进包中，在所有装进包中物品的⼤⼩⼩于等于包容量</a:t>
            </a:r>
            <a:r>
              <a:rPr lang="en-US" altLang="zh-CN" dirty="0"/>
              <a:t>S </a:t>
            </a:r>
            <a:r>
              <a:rPr lang="zh-CN" altLang="en-US" dirty="0"/>
              <a:t>的前提下，包中物品总价值最⼤</a:t>
            </a:r>
            <a:endParaRPr lang="en-US" altLang="zh-CN" dirty="0"/>
          </a:p>
          <a:p>
            <a:r>
              <a:rPr lang="zh-CN" altLang="en-US" dirty="0"/>
              <a:t>例 </a:t>
            </a:r>
            <a:r>
              <a:rPr lang="mr-IN" dirty="0"/>
              <a:t>(s0 = 3; v0 = 4); (s1 = 4; v1 = 5); (s2 = 5; v2 = 6)</a:t>
            </a:r>
            <a:endParaRPr lang="en-US" dirty="0"/>
          </a:p>
          <a:p>
            <a:pPr lvl="1"/>
            <a:r>
              <a:rPr lang="mr-IN" dirty="0" err="1"/>
              <a:t>包的容量S</a:t>
            </a:r>
            <a:r>
              <a:rPr lang="mr-IN" dirty="0"/>
              <a:t> = 10。那么，应该选择物品(s1 = 4; v1 = 5); (s2 = 5; v2 =</a:t>
            </a:r>
            <a:r>
              <a:rPr lang="en-US" altLang="zh-CN" dirty="0"/>
              <a:t>6)</a:t>
            </a:r>
          </a:p>
          <a:p>
            <a:pPr lvl="1"/>
            <a:r>
              <a:rPr lang="en-US" altLang="zh-CN" dirty="0"/>
              <a:t>s1 +s2 = 9 ⩽ S = 10</a:t>
            </a:r>
            <a:r>
              <a:rPr lang="zh-CN" altLang="en-US" dirty="0"/>
              <a:t>，且这种选择的情况下总价值</a:t>
            </a:r>
            <a:r>
              <a:rPr lang="en-US" altLang="zh-CN" dirty="0"/>
              <a:t>v1 +v2 = 11 </a:t>
            </a:r>
            <a:r>
              <a:rPr lang="zh-CN" altLang="en-US"/>
              <a:t>最⼤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68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可以定义⼦问题从物品</a:t>
            </a:r>
            <a:r>
              <a:rPr lang="en-US" altLang="zh-CN" dirty="0"/>
              <a:t>0; </a:t>
            </a:r>
            <a:r>
              <a:rPr lang="mr-IN" altLang="zh-CN" dirty="0"/>
              <a:t>……</a:t>
            </a:r>
            <a:r>
              <a:rPr lang="en-US" altLang="zh-CN" dirty="0"/>
              <a:t> ; </a:t>
            </a:r>
            <a:r>
              <a:rPr lang="en-US" altLang="zh-CN" dirty="0" err="1"/>
              <a:t>i</a:t>
            </a:r>
            <a:r>
              <a:rPr lang="en-US" altLang="zh-CN" dirty="0"/>
              <a:t> - 1;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中选取若⼲物品置于包中，这些物品的重量为</a:t>
            </a:r>
            <a:r>
              <a:rPr lang="en-US" altLang="zh-CN" dirty="0"/>
              <a:t>X</a:t>
            </a:r>
            <a:r>
              <a:rPr lang="zh-CN" altLang="en-US" dirty="0"/>
              <a:t>，且获取了最佳收益。</a:t>
            </a:r>
            <a:endParaRPr lang="en-US" altLang="zh-CN" dirty="0"/>
          </a:p>
          <a:p>
            <a:r>
              <a:rPr lang="zh-CN" altLang="en-US" dirty="0"/>
              <a:t>假设该⼦问题可以经由策略</a:t>
            </a:r>
            <a:r>
              <a:rPr lang="en-US" altLang="zh-CN" dirty="0"/>
              <a:t>Knapsack </a:t>
            </a:r>
            <a:r>
              <a:rPr lang="zh-CN" altLang="en-US" dirty="0"/>
              <a:t>来求解，该策略此时的输⼊参数</a:t>
            </a:r>
            <a:r>
              <a:rPr lang="en-US" dirty="0" err="1"/>
              <a:t>为Knapsack</a:t>
            </a:r>
            <a:r>
              <a:rPr lang="en-US" dirty="0"/>
              <a:t>(</a:t>
            </a:r>
            <a:r>
              <a:rPr lang="en-US" dirty="0" err="1"/>
              <a:t>i;X</a:t>
            </a:r>
            <a:r>
              <a:rPr lang="en-US" dirty="0"/>
              <a:t>)。</a:t>
            </a:r>
          </a:p>
        </p:txBody>
      </p:sp>
    </p:spTree>
    <p:extLst>
      <p:ext uri="{BB962C8B-B14F-4D97-AF65-F5344CB8AC3E}">
        <p14:creationId xmlns:p14="http://schemas.microsoft.com/office/powerpoint/2010/main" val="139796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/>
              <a:t>step2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224" y="4940622"/>
            <a:ext cx="7490378" cy="1812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196" y="1984412"/>
            <a:ext cx="3474893" cy="272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3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62" y="2743200"/>
            <a:ext cx="8648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7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自底向上的实现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2139950"/>
            <a:ext cx="7759700" cy="2578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A964344-0ACF-A844-AA09-DA736AEAD845}"/>
                  </a:ext>
                </a:extLst>
              </p14:cNvPr>
              <p14:cNvContentPartPr/>
              <p14:nvPr/>
            </p14:nvContentPartPr>
            <p14:xfrm>
              <a:off x="13680" y="1429920"/>
              <a:ext cx="11302200" cy="4901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A964344-0ACF-A844-AA09-DA736AEAD8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20" y="1420560"/>
                <a:ext cx="11320920" cy="492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166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60" y="2184400"/>
            <a:ext cx="65659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7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13" y="2247900"/>
            <a:ext cx="101346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计算示例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dirty="0"/>
              <a:t>(s0 = 3; v0 = 4); (s1 = 4; v1 = 5); (s2 = 5; v2 = 6)</a:t>
            </a:r>
            <a:r>
              <a:rPr lang="zh-CN" altLang="en-US" dirty="0"/>
              <a:t>，包容量</a:t>
            </a:r>
            <a:r>
              <a:rPr lang="en-US" altLang="zh-CN" dirty="0"/>
              <a:t>10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148" y="3140968"/>
            <a:ext cx="5202509" cy="240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算法复杂度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子问题个数为</a:t>
            </a:r>
            <a:r>
              <a:rPr lang="en-US" altLang="zh-CN" dirty="0"/>
              <a:t>O(S)</a:t>
            </a:r>
            <a:r>
              <a:rPr lang="zh-CN" altLang="en-US" dirty="0"/>
              <a:t>，每⼀个⼦问题所需时间为</a:t>
            </a:r>
            <a:r>
              <a:rPr lang="en-US" altLang="zh-CN" dirty="0"/>
              <a:t>O(1)</a:t>
            </a:r>
            <a:r>
              <a:rPr lang="zh-CN" altLang="en-US" dirty="0"/>
              <a:t>，因此总的时间为</a:t>
            </a:r>
            <a:r>
              <a:rPr lang="en-US" altLang="zh-CN" dirty="0"/>
              <a:t>O(</a:t>
            </a:r>
            <a:r>
              <a:rPr lang="en-US" altLang="zh-CN" dirty="0" err="1"/>
              <a:t>nS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其算法复杂度并⾮多项式时间，⽽是</a:t>
            </a:r>
            <a:r>
              <a:rPr lang="zh-CN" altLang="en-US" dirty="0">
                <a:solidFill>
                  <a:schemeClr val="accent1"/>
                </a:solidFill>
              </a:rPr>
              <a:t>伪多项式时间</a:t>
            </a:r>
            <a:endParaRPr lang="en-US" altLang="zh-CN" dirty="0"/>
          </a:p>
          <a:p>
            <a:pPr lvl="1"/>
            <a:r>
              <a:rPr lang="zh-CN" altLang="en-US" dirty="0"/>
              <a:t>复杂度不仅包含输入数据个数，还与输入数据大小有关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83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伪多项式时间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数值</a:t>
            </a:r>
            <a:r>
              <a:rPr lang="en-US" altLang="zh-CN" dirty="0"/>
              <a:t>S </a:t>
            </a:r>
            <a:r>
              <a:rPr lang="zh-CN" altLang="en-US" dirty="0"/>
              <a:t>的存储需要</a:t>
            </a:r>
            <a:r>
              <a:rPr lang="en-US" altLang="zh-CN" dirty="0"/>
              <a:t>b = log S </a:t>
            </a:r>
            <a:r>
              <a:rPr lang="zh-CN" altLang="en-US" dirty="0"/>
              <a:t>个⽐特位，那么</a:t>
            </a:r>
            <a:r>
              <a:rPr lang="en-US" altLang="zh-CN" dirty="0"/>
              <a:t>0-1 </a:t>
            </a:r>
            <a:r>
              <a:rPr lang="zh-CN" altLang="en-US" dirty="0"/>
              <a:t>背包问题的时间复杂度可写为</a:t>
            </a:r>
            <a:r>
              <a:rPr lang="en-US" altLang="zh-CN" dirty="0"/>
              <a:t>O(n2</a:t>
            </a:r>
            <a:r>
              <a:rPr lang="en-US" altLang="zh-CN" baseline="30000" dirty="0"/>
              <a:t>b</a:t>
            </a:r>
            <a:r>
              <a:rPr lang="en-US" altLang="zh-CN" dirty="0"/>
              <a:t>)</a:t>
            </a:r>
            <a:r>
              <a:rPr lang="zh-CN" altLang="en-US" dirty="0"/>
              <a:t>。当存储物品⼤⼩的⽐特位翻倍</a:t>
            </a:r>
            <a:r>
              <a:rPr lang="en-US" altLang="zh-CN" dirty="0"/>
              <a:t>b′ = 2b</a:t>
            </a:r>
            <a:r>
              <a:rPr lang="zh-CN" altLang="en-US" dirty="0"/>
              <a:t>，那么算法的时间复杂度将呈指数规模增长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44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自底向上的实现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5013176"/>
            <a:ext cx="9144000" cy="1159024"/>
          </a:xfrm>
        </p:spPr>
        <p:txBody>
          <a:bodyPr/>
          <a:lstStyle/>
          <a:p>
            <a:r>
              <a:rPr lang="zh-CN" altLang="en-US" dirty="0"/>
              <a:t>时间复杂度为</a:t>
            </a:r>
            <a:r>
              <a:rPr lang="en-US" altLang="zh-CN" dirty="0"/>
              <a:t>O(n)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2139950"/>
            <a:ext cx="7759700" cy="2578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6A54FD1-1C25-354A-8F39-DBDC111C3949}"/>
                  </a:ext>
                </a:extLst>
              </p14:cNvPr>
              <p14:cNvContentPartPr/>
              <p14:nvPr/>
            </p14:nvContentPartPr>
            <p14:xfrm>
              <a:off x="1891440" y="3089160"/>
              <a:ext cx="4683600" cy="3737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6A54FD1-1C25-354A-8F39-DBDC111C39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2080" y="3079800"/>
                <a:ext cx="4702320" cy="37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544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计算过程相当于拓扑排序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总是利用</a:t>
            </a:r>
            <a:r>
              <a:rPr lang="zh-CN" altLang="en-US" dirty="0">
                <a:solidFill>
                  <a:srgbClr val="FF0000"/>
                </a:solidFill>
              </a:rPr>
              <a:t>已有的信息</a:t>
            </a:r>
            <a:r>
              <a:rPr lang="zh-CN" altLang="en-US" dirty="0"/>
              <a:t>计算当前的值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963" y="3219450"/>
            <a:ext cx="8724900" cy="1638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8E6D73F-EA52-E642-93D9-C7769F5B4C40}"/>
                  </a:ext>
                </a:extLst>
              </p14:cNvPr>
              <p14:cNvContentPartPr/>
              <p14:nvPr/>
            </p14:nvContentPartPr>
            <p14:xfrm>
              <a:off x="1984680" y="2394720"/>
              <a:ext cx="9171000" cy="3898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8E6D73F-EA52-E642-93D9-C7769F5B4C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5320" y="2385360"/>
                <a:ext cx="9189720" cy="391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61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EF86-CCBB-9847-B764-846E5828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CN" dirty="0"/>
              <a:t>小结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A151C-0C47-2E41-968B-452627448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B815712-FDFD-BA4F-80F2-86A5CFF207BE}"/>
                  </a:ext>
                </a:extLst>
              </p14:cNvPr>
              <p14:cNvContentPartPr/>
              <p14:nvPr/>
            </p14:nvContentPartPr>
            <p14:xfrm>
              <a:off x="3285360" y="2161440"/>
              <a:ext cx="4245480" cy="1929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B815712-FDFD-BA4F-80F2-86A5CFF207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6000" y="2152080"/>
                <a:ext cx="4264200" cy="194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881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动态规划求解问题的</a:t>
            </a:r>
            <a:r>
              <a:rPr lang="en-US" altLang="zh-CN" dirty="0"/>
              <a:t>5</a:t>
            </a:r>
            <a:r>
              <a:rPr lang="zh-CN" altLang="en-US" dirty="0"/>
              <a:t>个步骤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定义⼦问题</a:t>
            </a:r>
          </a:p>
        </p:txBody>
      </p:sp>
    </p:spTree>
    <p:extLst>
      <p:ext uri="{BB962C8B-B14F-4D97-AF65-F5344CB8AC3E}">
        <p14:creationId xmlns:p14="http://schemas.microsoft.com/office/powerpoint/2010/main" val="44489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动态规划求解问题的</a:t>
            </a:r>
            <a:r>
              <a:rPr lang="en-US" altLang="zh-CN" dirty="0"/>
              <a:t>5</a:t>
            </a:r>
            <a:r>
              <a:rPr lang="zh-CN" altLang="en-US" dirty="0"/>
              <a:t>个步骤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定义⼦问题</a:t>
            </a:r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猜测部分解</a:t>
            </a:r>
          </a:p>
        </p:txBody>
      </p:sp>
    </p:spTree>
    <p:extLst>
      <p:ext uri="{BB962C8B-B14F-4D97-AF65-F5344CB8AC3E}">
        <p14:creationId xmlns:p14="http://schemas.microsoft.com/office/powerpoint/2010/main" val="84899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动态规划求解问题的</a:t>
            </a:r>
            <a:r>
              <a:rPr lang="en-US" altLang="zh-CN" dirty="0"/>
              <a:t>5</a:t>
            </a:r>
            <a:r>
              <a:rPr lang="zh-CN" altLang="en-US" dirty="0"/>
              <a:t>个步骤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定义⼦问题</a:t>
            </a:r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猜测部分解</a:t>
            </a:r>
          </a:p>
          <a:p>
            <a:pPr marL="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建⽴各个⼦问题之间的递归关系</a:t>
            </a:r>
          </a:p>
        </p:txBody>
      </p:sp>
    </p:spTree>
    <p:extLst>
      <p:ext uri="{BB962C8B-B14F-4D97-AF65-F5344CB8AC3E}">
        <p14:creationId xmlns:p14="http://schemas.microsoft.com/office/powerpoint/2010/main" val="69474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动态规划求解问题的</a:t>
            </a:r>
            <a:r>
              <a:rPr lang="en-US" altLang="zh-CN" dirty="0"/>
              <a:t>5</a:t>
            </a:r>
            <a:r>
              <a:rPr lang="zh-CN" altLang="en-US" dirty="0"/>
              <a:t>个步骤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定义⼦问题</a:t>
            </a:r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猜测部分解</a:t>
            </a:r>
          </a:p>
          <a:p>
            <a:pPr marL="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建⽴各个⼦问题之间的递归关系</a:t>
            </a:r>
          </a:p>
          <a:p>
            <a:pPr marL="0" indent="0">
              <a:buNone/>
            </a:pPr>
            <a:r>
              <a:rPr lang="en-US" altLang="zh-CN" dirty="0"/>
              <a:t>4. ⾃</a:t>
            </a:r>
            <a:r>
              <a:rPr lang="zh-CN" altLang="en-US" dirty="0"/>
              <a:t>底向上的求解递归式</a:t>
            </a:r>
          </a:p>
        </p:txBody>
      </p:sp>
    </p:spTree>
    <p:extLst>
      <p:ext uri="{BB962C8B-B14F-4D97-AF65-F5344CB8AC3E}">
        <p14:creationId xmlns:p14="http://schemas.microsoft.com/office/powerpoint/2010/main" val="89047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动态规划求解问题的</a:t>
            </a:r>
            <a:r>
              <a:rPr lang="en-US" altLang="zh-CN" dirty="0"/>
              <a:t>5</a:t>
            </a:r>
            <a:r>
              <a:rPr lang="zh-CN" altLang="en-US" dirty="0"/>
              <a:t>个步骤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定义⼦问题</a:t>
            </a:r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猜测部分解</a:t>
            </a:r>
          </a:p>
          <a:p>
            <a:pPr marL="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建⽴各个⼦问题之间的递归关系</a:t>
            </a:r>
          </a:p>
          <a:p>
            <a:pPr marL="0" indent="0">
              <a:buNone/>
            </a:pPr>
            <a:r>
              <a:rPr lang="en-US" altLang="zh-CN" dirty="0"/>
              <a:t>4. ⾃</a:t>
            </a:r>
            <a:r>
              <a:rPr lang="zh-CN" altLang="en-US" dirty="0"/>
              <a:t>底向上的求解递归式</a:t>
            </a:r>
          </a:p>
          <a:p>
            <a:pPr marL="0" indent="0">
              <a:buNone/>
            </a:pPr>
            <a:r>
              <a:rPr lang="en-US" altLang="zh-CN" dirty="0"/>
              <a:t>5. </a:t>
            </a:r>
            <a:r>
              <a:rPr lang="zh-CN" altLang="en-US" dirty="0"/>
              <a:t>组合所有⼦问题的解从⽽获得原问题的解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76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斐波那契数</a:t>
            </a:r>
            <a:endParaRPr lang="en-US" altLang="ja-JP" dirty="0"/>
          </a:p>
          <a:p>
            <a:r>
              <a:rPr lang="zh-CN" altLang="en-US" dirty="0"/>
              <a:t>一维动态规划</a:t>
            </a:r>
            <a:endParaRPr lang="en-US" altLang="zh-CN" dirty="0"/>
          </a:p>
          <a:p>
            <a:r>
              <a:rPr lang="zh-CN" altLang="en-US" dirty="0"/>
              <a:t>二维动态规划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569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动态规划算法时间复杂度分析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子问题数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zh-CN" altLang="en-US" dirty="0"/>
                  <a:t>每个子问题的求解时间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703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一维动态规划</a:t>
            </a:r>
            <a:r>
              <a:rPr lang="en-US" altLang="zh-CN" dirty="0"/>
              <a:t>-</a:t>
            </a:r>
            <a:r>
              <a:rPr lang="zh-CN" altLang="en-US" dirty="0"/>
              <a:t>拾捡硬币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动态规划算法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338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问题描述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假如有</a:t>
            </a:r>
            <a:r>
              <a:rPr lang="en-US" altLang="zh-CN" dirty="0"/>
              <a:t>n </a:t>
            </a:r>
            <a:r>
              <a:rPr lang="zh-CN" altLang="en-US" dirty="0"/>
              <a:t>个硬币排在⼀⾏，要求不能拾取相邻的两个硬币，以获得累加⾯值最⼤的拾取⼦序列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0796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问题描述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假如有</a:t>
            </a:r>
            <a:r>
              <a:rPr lang="en-US" altLang="zh-CN" dirty="0"/>
              <a:t>n </a:t>
            </a:r>
            <a:r>
              <a:rPr lang="zh-CN" altLang="en-US" dirty="0"/>
              <a:t>个硬币排在⼀⾏，要求不能拾取相邻的两个硬币，以获得累加⾯值最⼤的拾取⼦序列</a:t>
            </a:r>
            <a:endParaRPr lang="en-US" altLang="zh-CN" dirty="0"/>
          </a:p>
          <a:p>
            <a:r>
              <a:rPr lang="zh-CN" altLang="en-US" dirty="0"/>
              <a:t>如： </a:t>
            </a:r>
            <a:r>
              <a:rPr lang="mr-IN" dirty="0"/>
              <a:t>5; 1; 2; 10; 6;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66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问题描述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假如有</a:t>
            </a:r>
            <a:r>
              <a:rPr lang="en-US" altLang="zh-CN" dirty="0"/>
              <a:t>n </a:t>
            </a:r>
            <a:r>
              <a:rPr lang="zh-CN" altLang="en-US" dirty="0"/>
              <a:t>个硬币排在⼀⾏，要求不能拾取相邻的两个硬币，以获得累加⾯值最⼤的拾取⼦序列</a:t>
            </a:r>
            <a:endParaRPr lang="en-US" altLang="zh-CN" dirty="0"/>
          </a:p>
          <a:p>
            <a:r>
              <a:rPr lang="zh-CN" altLang="en-US" dirty="0"/>
              <a:t>如： </a:t>
            </a:r>
            <a:r>
              <a:rPr lang="mr-IN" dirty="0"/>
              <a:t>5; 1; 2; 10; 6; 2</a:t>
            </a:r>
            <a:endParaRPr lang="en-US" dirty="0"/>
          </a:p>
          <a:p>
            <a:pPr lvl="1"/>
            <a:r>
              <a:rPr lang="mr-IN" dirty="0"/>
              <a:t>5 + 2 + 6 = 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1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问题描述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假如有</a:t>
            </a:r>
            <a:r>
              <a:rPr lang="en-US" altLang="zh-CN" dirty="0"/>
              <a:t>n </a:t>
            </a:r>
            <a:r>
              <a:rPr lang="zh-CN" altLang="en-US" dirty="0"/>
              <a:t>个硬币排在⼀⾏，要求不能拾取相邻的两个硬币，以获得累加⾯值最⼤的拾取⼦序列</a:t>
            </a:r>
            <a:endParaRPr lang="en-US" altLang="zh-CN" dirty="0"/>
          </a:p>
          <a:p>
            <a:r>
              <a:rPr lang="zh-CN" altLang="en-US" dirty="0"/>
              <a:t>如： </a:t>
            </a:r>
            <a:r>
              <a:rPr lang="mr-IN" dirty="0"/>
              <a:t>5; 1; 2; 10; 6; 2</a:t>
            </a:r>
            <a:endParaRPr lang="en-US" dirty="0"/>
          </a:p>
          <a:p>
            <a:pPr lvl="1"/>
            <a:r>
              <a:rPr lang="mr-IN" dirty="0"/>
              <a:t>5 + 2 + 6 = 13</a:t>
            </a:r>
            <a:endParaRPr lang="en-US" dirty="0"/>
          </a:p>
          <a:p>
            <a:pPr lvl="1"/>
            <a:r>
              <a:rPr lang="mr-IN" dirty="0"/>
              <a:t>1 + 10 + 2 = 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8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问题描述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假如有</a:t>
            </a:r>
            <a:r>
              <a:rPr lang="en-US" altLang="zh-CN" dirty="0"/>
              <a:t>n </a:t>
            </a:r>
            <a:r>
              <a:rPr lang="zh-CN" altLang="en-US" dirty="0"/>
              <a:t>个硬币排在⼀⾏，要求不能拾取相邻的两个硬币，以获得累加⾯值最⼤的拾取⼦序列</a:t>
            </a:r>
            <a:endParaRPr lang="en-US" altLang="zh-CN" dirty="0"/>
          </a:p>
          <a:p>
            <a:r>
              <a:rPr lang="zh-CN" altLang="en-US" dirty="0"/>
              <a:t>如： </a:t>
            </a:r>
            <a:r>
              <a:rPr lang="mr-IN" dirty="0"/>
              <a:t>5; 1; 2; 10; 6; 2</a:t>
            </a:r>
            <a:endParaRPr lang="en-US" dirty="0"/>
          </a:p>
          <a:p>
            <a:pPr lvl="1"/>
            <a:r>
              <a:rPr lang="mr-IN" dirty="0"/>
              <a:t>5 + 2 + 6 = 13</a:t>
            </a:r>
            <a:endParaRPr lang="en-US" dirty="0"/>
          </a:p>
          <a:p>
            <a:pPr lvl="1"/>
            <a:r>
              <a:rPr lang="mr-IN" dirty="0"/>
              <a:t>1 + 10 + 2 = 13</a:t>
            </a:r>
            <a:endParaRPr lang="en-US" dirty="0"/>
          </a:p>
          <a:p>
            <a:pPr lvl="1"/>
            <a:r>
              <a:rPr lang="mr-IN"/>
              <a:t>5+10+2 = 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9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简单穷举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列出每一个可行序列，并求出其累加和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选取其中的最大值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8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简单穷举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列出每一个可行序列，并求出其累加和</a:t>
            </a:r>
            <a:endParaRPr lang="en-US" altLang="zh-CN" dirty="0"/>
          </a:p>
          <a:p>
            <a:pPr lvl="1"/>
            <a:r>
              <a:rPr lang="en-US" altLang="zh-CN" dirty="0"/>
              <a:t>O(2</a:t>
            </a:r>
            <a:r>
              <a:rPr lang="en-US" altLang="zh-CN" baseline="30000" dirty="0"/>
              <a:t>n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选取其中的最大值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29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动态规划求解：</a:t>
            </a:r>
            <a:r>
              <a:rPr lang="en-US" altLang="zh-CN" dirty="0"/>
              <a:t>step1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不妨设从硬币</a:t>
            </a:r>
            <a:r>
              <a:rPr lang="en-US" altLang="zh-CN" dirty="0"/>
              <a:t>c[0] </a:t>
            </a:r>
            <a:r>
              <a:rPr lang="zh-CN" altLang="en-US" dirty="0"/>
              <a:t>直到</a:t>
            </a:r>
            <a:r>
              <a:rPr lang="en-US" altLang="zh-CN" dirty="0"/>
              <a:t>c[</a:t>
            </a:r>
            <a:r>
              <a:rPr lang="en-US" altLang="zh-CN" dirty="0" err="1"/>
              <a:t>i</a:t>
            </a:r>
            <a:r>
              <a:rPr lang="en-US" altLang="zh-CN" dirty="0"/>
              <a:t>] </a:t>
            </a:r>
            <a:r>
              <a:rPr lang="zh-CN" altLang="en-US" dirty="0"/>
              <a:t>中累加和最⼤的值为</a:t>
            </a:r>
            <a:r>
              <a:rPr lang="en-US" altLang="zh-CN" dirty="0" err="1"/>
              <a:t>collect_coins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933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动态规划算法原理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7308302" cy="4267200"/>
          </a:xfrm>
        </p:spPr>
        <p:txBody>
          <a:bodyPr>
            <a:normAutofit/>
          </a:bodyPr>
          <a:lstStyle/>
          <a:p>
            <a:r>
              <a:rPr lang="en-US" altLang="zh-CN" dirty="0"/>
              <a:t>20 </a:t>
            </a:r>
            <a:r>
              <a:rPr lang="zh-CN" altLang="en-US" dirty="0"/>
              <a:t>世纪</a:t>
            </a:r>
            <a:r>
              <a:rPr lang="en-US" altLang="zh-CN" dirty="0"/>
              <a:t>50 </a:t>
            </a:r>
            <a:r>
              <a:rPr lang="zh-CN" altLang="en-US" dirty="0"/>
              <a:t>年代初美国数学家</a:t>
            </a:r>
            <a:r>
              <a:rPr lang="en-US" altLang="zh-CN" dirty="0" err="1"/>
              <a:t>R.E.Bellman</a:t>
            </a:r>
            <a:r>
              <a:rPr lang="zh-CN" altLang="en-US" dirty="0"/>
              <a:t>创立</a:t>
            </a:r>
            <a:endParaRPr lang="en-US" altLang="zh-CN" dirty="0"/>
          </a:p>
          <a:p>
            <a:r>
              <a:rPr lang="zh-CN" altLang="en-US" dirty="0"/>
              <a:t>动态规划（</a:t>
            </a:r>
            <a:r>
              <a:rPr lang="en-US" altLang="zh-CN" dirty="0"/>
              <a:t>Dynamical Programming, DP</a:t>
            </a:r>
            <a:r>
              <a:rPr lang="zh-CN" altLang="en-US" dirty="0"/>
              <a:t>）算法一般用于求解</a:t>
            </a:r>
            <a:r>
              <a:rPr lang="zh-CN" altLang="en-US" dirty="0">
                <a:solidFill>
                  <a:srgbClr val="FF0000"/>
                </a:solidFill>
              </a:rPr>
              <a:t>优化</a:t>
            </a:r>
            <a:r>
              <a:rPr lang="zh-CN" altLang="en-US" dirty="0"/>
              <a:t>问题</a:t>
            </a:r>
            <a:endParaRPr lang="en-US" altLang="zh-CN" dirty="0"/>
          </a:p>
          <a:p>
            <a:pPr lvl="1"/>
            <a:r>
              <a:rPr lang="zh-CN" altLang="en-US" dirty="0"/>
              <a:t>最大、最小、最重、最长</a:t>
            </a:r>
            <a:r>
              <a:rPr lang="mr-IN" altLang="zh-CN" dirty="0"/>
              <a:t>……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716" y="2060848"/>
            <a:ext cx="2768600" cy="3416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9053EE2-546C-4E46-8822-3FA1AB9057CC}"/>
                  </a:ext>
                </a:extLst>
              </p14:cNvPr>
              <p14:cNvContentPartPr/>
              <p14:nvPr/>
            </p14:nvContentPartPr>
            <p14:xfrm>
              <a:off x="5621400" y="3864960"/>
              <a:ext cx="1541880" cy="558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9053EE2-546C-4E46-8822-3FA1AB9057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2040" y="3855600"/>
                <a:ext cx="1560600" cy="57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348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动态规划求解：</a:t>
            </a:r>
            <a:r>
              <a:rPr lang="en-US" altLang="zh-CN" dirty="0"/>
              <a:t>step1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不妨设从硬币</a:t>
            </a:r>
            <a:r>
              <a:rPr lang="en-US" altLang="zh-CN" dirty="0"/>
              <a:t>c[0] </a:t>
            </a:r>
            <a:r>
              <a:rPr lang="zh-CN" altLang="en-US" dirty="0"/>
              <a:t>直到</a:t>
            </a:r>
            <a:r>
              <a:rPr lang="en-US" altLang="zh-CN" dirty="0"/>
              <a:t>c[</a:t>
            </a:r>
            <a:r>
              <a:rPr lang="en-US" altLang="zh-CN" dirty="0" err="1"/>
              <a:t>i</a:t>
            </a:r>
            <a:r>
              <a:rPr lang="en-US" altLang="zh-CN" dirty="0"/>
              <a:t>] </a:t>
            </a:r>
            <a:r>
              <a:rPr lang="zh-CN" altLang="en-US" dirty="0"/>
              <a:t>中累加和最⼤的值为</a:t>
            </a:r>
            <a:r>
              <a:rPr lang="en-US" altLang="zh-CN" dirty="0" err="1"/>
              <a:t>collect_coins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如果将每⼀个硬币都当成⼀个字符，输⼊硬币的</a:t>
            </a:r>
            <a:r>
              <a:rPr lang="zh-CN" altLang="en-US" dirty="0">
                <a:solidFill>
                  <a:srgbClr val="FF0000"/>
                </a:solidFill>
              </a:rPr>
              <a:t>前缀</a:t>
            </a:r>
            <a:r>
              <a:rPr lang="en-US" altLang="zh-CN" dirty="0">
                <a:solidFill>
                  <a:srgbClr val="FF0000"/>
                </a:solidFill>
              </a:rPr>
              <a:t>c[: 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] </a:t>
            </a:r>
            <a:r>
              <a:rPr lang="zh-CN" altLang="en-US" dirty="0"/>
              <a:t>就是定义的⼦问题，该⼦问题</a:t>
            </a:r>
            <a:r>
              <a:rPr lang="en-US" dirty="0" err="1"/>
              <a:t>的求解函数为collect_coins</a:t>
            </a:r>
            <a:r>
              <a:rPr lang="en-US" dirty="0"/>
              <a:t>( )</a:t>
            </a:r>
          </a:p>
        </p:txBody>
      </p:sp>
    </p:spTree>
    <p:extLst>
      <p:ext uri="{BB962C8B-B14F-4D97-AF65-F5344CB8AC3E}">
        <p14:creationId xmlns:p14="http://schemas.microsoft.com/office/powerpoint/2010/main" val="158165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动态规划求解：</a:t>
            </a:r>
            <a:r>
              <a:rPr lang="en-US" altLang="zh-CN" dirty="0"/>
              <a:t>step2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对于⼦问题</a:t>
            </a:r>
            <a:r>
              <a:rPr lang="en-US" altLang="zh-CN" dirty="0"/>
              <a:t>c[: 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，考察硬币</a:t>
            </a:r>
            <a:r>
              <a:rPr lang="en-US" altLang="zh-CN" dirty="0"/>
              <a:t>c[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，它存在两种可能的猜测：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195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动态规划求解：</a:t>
            </a:r>
            <a:r>
              <a:rPr lang="en-US" altLang="zh-CN" dirty="0"/>
              <a:t>step2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对于⼦问题</a:t>
            </a:r>
            <a:r>
              <a:rPr lang="en-US" altLang="zh-CN" dirty="0"/>
              <a:t>c[: 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，考察硬币</a:t>
            </a:r>
            <a:r>
              <a:rPr lang="en-US" altLang="zh-CN" dirty="0"/>
              <a:t>c[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，它存在两种可能的猜测：</a:t>
            </a:r>
            <a:endParaRPr lang="en-US" altLang="zh-CN" dirty="0"/>
          </a:p>
          <a:p>
            <a:pPr lvl="1"/>
            <a:r>
              <a:rPr lang="zh-CN" altLang="en-US" dirty="0"/>
              <a:t>最优解不包括第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个硬币。那么前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个硬币累加和最⼤值应等于</a:t>
            </a:r>
            <a:r>
              <a:rPr lang="en-US" altLang="zh-CN" dirty="0" err="1"/>
              <a:t>collect_coins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-</a:t>
            </a:r>
            <a:r>
              <a:rPr lang="mr-IN" dirty="0"/>
              <a:t>1)</a:t>
            </a:r>
          </a:p>
        </p:txBody>
      </p:sp>
    </p:spTree>
    <p:extLst>
      <p:ext uri="{BB962C8B-B14F-4D97-AF65-F5344CB8AC3E}">
        <p14:creationId xmlns:p14="http://schemas.microsoft.com/office/powerpoint/2010/main" val="146373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动态规划求解：</a:t>
            </a:r>
            <a:r>
              <a:rPr lang="en-US" altLang="zh-CN" dirty="0"/>
              <a:t>step2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对于⼦问题</a:t>
            </a:r>
            <a:r>
              <a:rPr lang="en-US" altLang="zh-CN" dirty="0"/>
              <a:t>c[: 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，考察硬币</a:t>
            </a:r>
            <a:r>
              <a:rPr lang="en-US" altLang="zh-CN" dirty="0"/>
              <a:t>c[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，它存在两种可能的猜测：</a:t>
            </a:r>
            <a:endParaRPr lang="en-US" altLang="zh-CN" dirty="0"/>
          </a:p>
          <a:p>
            <a:pPr lvl="1"/>
            <a:r>
              <a:rPr lang="zh-CN" altLang="en-US" dirty="0"/>
              <a:t>最优解不包括第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个硬币。那么前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个硬币累加和最⼤值应等于</a:t>
            </a:r>
            <a:r>
              <a:rPr lang="en-US" altLang="zh-CN" dirty="0" err="1"/>
              <a:t>collect_coins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-</a:t>
            </a:r>
            <a:r>
              <a:rPr lang="mr-IN" dirty="0"/>
              <a:t>1)</a:t>
            </a:r>
          </a:p>
          <a:p>
            <a:pPr lvl="1"/>
            <a:r>
              <a:rPr lang="zh-CN" altLang="en-US" dirty="0"/>
              <a:t>最优解包括第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个硬币。那么前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个硬币累加和最⼤值则等于</a:t>
            </a:r>
            <a:r>
              <a:rPr lang="en-US" altLang="zh-CN" dirty="0" err="1"/>
              <a:t>collect_coins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-</a:t>
            </a:r>
            <a:r>
              <a:rPr lang="mr-IN" dirty="0"/>
              <a:t>2)+</a:t>
            </a:r>
            <a:r>
              <a:rPr lang="mr-IN" dirty="0" err="1"/>
              <a:t>c</a:t>
            </a:r>
            <a:r>
              <a:rPr lang="mr-IN" dirty="0"/>
              <a:t>[</a:t>
            </a:r>
            <a:r>
              <a:rPr lang="mr-IN" dirty="0" err="1"/>
              <a:t>i</a:t>
            </a:r>
            <a:r>
              <a:rPr lang="mr-IN" dirty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41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动态规划求解：</a:t>
            </a:r>
            <a:r>
              <a:rPr lang="en-US" altLang="zh-CN" dirty="0"/>
              <a:t>step2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对于⼦问题</a:t>
            </a:r>
            <a:r>
              <a:rPr lang="en-US" altLang="zh-CN" dirty="0"/>
              <a:t>c[: 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，考察硬币</a:t>
            </a:r>
            <a:r>
              <a:rPr lang="en-US" altLang="zh-CN" dirty="0"/>
              <a:t>c[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，它存在两种可能的猜测：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63" y="2636912"/>
            <a:ext cx="83185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动态规划求解：</a:t>
            </a:r>
            <a:r>
              <a:rPr lang="en-US" altLang="zh-CN" dirty="0"/>
              <a:t>step3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3098800"/>
            <a:ext cx="10007600" cy="66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962" y="4038600"/>
            <a:ext cx="54229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动态规划求解：</a:t>
            </a:r>
            <a:r>
              <a:rPr lang="en-US" altLang="zh-CN" dirty="0"/>
              <a:t>step4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5157192"/>
            <a:ext cx="9144000" cy="1015008"/>
          </a:xfrm>
        </p:spPr>
        <p:txBody>
          <a:bodyPr/>
          <a:lstStyle/>
          <a:p>
            <a:r>
              <a:rPr lang="mr-IN" dirty="0" err="1"/>
              <a:t>O</a:t>
            </a:r>
            <a:r>
              <a:rPr lang="mr-IN" dirty="0"/>
              <a:t>(</a:t>
            </a:r>
            <a:r>
              <a:rPr lang="mr-IN" dirty="0" err="1"/>
              <a:t>n</a:t>
            </a:r>
            <a:r>
              <a:rPr lang="mr-IN" dirty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12" y="2419350"/>
            <a:ext cx="9829800" cy="201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62" y="4601716"/>
            <a:ext cx="63881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动态规划求解：</a:t>
            </a:r>
            <a:r>
              <a:rPr lang="en-US" altLang="zh-CN" dirty="0"/>
              <a:t>step4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12" y="2419350"/>
            <a:ext cx="98298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7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算法计算示例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mr-IN" sz="3600" dirty="0"/>
              <a:t>5; 1; 2; 10; 6; 2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113" y="3200400"/>
            <a:ext cx="5054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5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动态规划求解：</a:t>
            </a:r>
            <a:r>
              <a:rPr lang="en-US" altLang="zh-CN" dirty="0"/>
              <a:t>step5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12" y="2038350"/>
            <a:ext cx="6959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1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动态规划算法原理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高效地</a:t>
            </a:r>
            <a:r>
              <a:rPr lang="zh-CN" altLang="en-US" dirty="0"/>
              <a:t>穷举算法</a:t>
            </a:r>
            <a:endParaRPr lang="en-US" altLang="zh-CN" dirty="0"/>
          </a:p>
          <a:p>
            <a:r>
              <a:rPr lang="zh-CN" altLang="en-US" dirty="0"/>
              <a:t>递归</a:t>
            </a:r>
            <a:r>
              <a:rPr lang="en-US" altLang="zh-CN" dirty="0"/>
              <a:t>+</a:t>
            </a:r>
            <a:r>
              <a:rPr lang="zh-CN" altLang="en-US" dirty="0"/>
              <a:t>记忆</a:t>
            </a:r>
            <a:r>
              <a:rPr lang="en-US" altLang="zh-CN" dirty="0"/>
              <a:t>+</a:t>
            </a:r>
            <a:r>
              <a:rPr lang="zh-CN" altLang="en-US" dirty="0"/>
              <a:t>猜测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35A683-839C-5D41-B5BA-83D0B0F638FA}"/>
                  </a:ext>
                </a:extLst>
              </p14:cNvPr>
              <p14:cNvContentPartPr/>
              <p14:nvPr/>
            </p14:nvContentPartPr>
            <p14:xfrm>
              <a:off x="1760400" y="1901520"/>
              <a:ext cx="8040960" cy="2729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35A683-839C-5D41-B5BA-83D0B0F638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040" y="1892160"/>
                <a:ext cx="8059680" cy="274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393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一维动态规划</a:t>
            </a:r>
            <a:r>
              <a:rPr lang="en-US" altLang="zh-CN" dirty="0"/>
              <a:t>-</a:t>
            </a:r>
            <a:r>
              <a:rPr lang="zh-CN" altLang="en-US" dirty="0"/>
              <a:t>连续子序列和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动态规划算法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673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问题描述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当给定</a:t>
            </a:r>
            <a:r>
              <a:rPr lang="en-US" altLang="zh-CN" dirty="0"/>
              <a:t>n </a:t>
            </a:r>
            <a:r>
              <a:rPr lang="zh-CN" altLang="en-US" dirty="0"/>
              <a:t>个元素的序列</a:t>
            </a:r>
            <a:r>
              <a:rPr lang="en-US" altLang="zh-CN" dirty="0"/>
              <a:t>A</a:t>
            </a:r>
            <a:r>
              <a:rPr lang="zh-CN" altLang="en-US" dirty="0"/>
              <a:t>，求和最⼤的连续⼦序列时</a:t>
            </a:r>
            <a:endParaRPr lang="en-US" altLang="zh-CN" dirty="0"/>
          </a:p>
          <a:p>
            <a:pPr lvl="1"/>
            <a:r>
              <a:rPr lang="zh-CN" altLang="en-US" dirty="0"/>
              <a:t>输⼊序列元素必须包含负值才有意义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46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问题分析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简单穷举</a:t>
            </a:r>
            <a:endParaRPr lang="en-US" altLang="zh-CN" dirty="0"/>
          </a:p>
          <a:p>
            <a:pPr lvl="1"/>
            <a:r>
              <a:rPr lang="en-US" dirty="0"/>
              <a:t>O(2</a:t>
            </a:r>
            <a:r>
              <a:rPr lang="en-US" baseline="30000" dirty="0"/>
              <a:t>n</a:t>
            </a:r>
            <a:r>
              <a:rPr lang="en-US" dirty="0"/>
              <a:t>)</a:t>
            </a:r>
          </a:p>
          <a:p>
            <a:r>
              <a:rPr lang="zh-CN" altLang="en-US" dirty="0"/>
              <a:t>分治算法</a:t>
            </a:r>
            <a:endParaRPr lang="en-US" altLang="zh-CN" dirty="0"/>
          </a:p>
          <a:p>
            <a:pPr lvl="1"/>
            <a:r>
              <a:rPr lang="en-US" dirty="0"/>
              <a:t>O(n log n)</a:t>
            </a:r>
          </a:p>
        </p:txBody>
      </p:sp>
    </p:spTree>
    <p:extLst>
      <p:ext uri="{BB962C8B-B14F-4D97-AF65-F5344CB8AC3E}">
        <p14:creationId xmlns:p14="http://schemas.microsoft.com/office/powerpoint/2010/main" val="12239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该问题输⼊的是⼀个有</a:t>
            </a:r>
            <a:r>
              <a:rPr lang="en-US" altLang="zh-CN" dirty="0"/>
              <a:t>n </a:t>
            </a:r>
            <a:r>
              <a:rPr lang="zh-CN" altLang="en-US" dirty="0"/>
              <a:t>个元素的序列</a:t>
            </a:r>
            <a:r>
              <a:rPr lang="en-US" altLang="zh-CN" dirty="0"/>
              <a:t>A</a:t>
            </a:r>
            <a:r>
              <a:rPr lang="zh-CN" altLang="en-US" dirty="0"/>
              <a:t>，不妨设</a:t>
            </a:r>
            <a:r>
              <a:rPr lang="en-US" altLang="zh-CN" dirty="0">
                <a:solidFill>
                  <a:srgbClr val="FF0000"/>
                </a:solidFill>
              </a:rPr>
              <a:t>P(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) </a:t>
            </a:r>
            <a:r>
              <a:rPr lang="zh-CN" altLang="en-US" dirty="0"/>
              <a:t>为直到第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个元素的最⼤和</a:t>
            </a:r>
            <a:endParaRPr lang="en-US" altLang="zh-CN" dirty="0"/>
          </a:p>
          <a:p>
            <a:pPr lvl="1"/>
            <a:r>
              <a:rPr lang="zh-CN" altLang="en-US" dirty="0"/>
              <a:t>将输⼊</a:t>
            </a:r>
            <a:r>
              <a:rPr lang="zh-CN" altLang="en-US" dirty="0">
                <a:solidFill>
                  <a:srgbClr val="00B0F0"/>
                </a:solidFill>
              </a:rPr>
              <a:t>序列的前缀</a:t>
            </a:r>
            <a:r>
              <a:rPr lang="zh-CN" altLang="en-US" dirty="0"/>
              <a:t>作为⼦问题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9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⼦</a:t>
            </a:r>
            <a:r>
              <a:rPr lang="zh-CN" altLang="en-US" dirty="0"/>
              <a:t>问题</a:t>
            </a:r>
            <a:r>
              <a:rPr lang="en-US" altLang="zh-CN" dirty="0"/>
              <a:t>P(</a:t>
            </a:r>
            <a:r>
              <a:rPr lang="en-US" altLang="zh-CN" dirty="0" err="1"/>
              <a:t>i</a:t>
            </a:r>
            <a:r>
              <a:rPr lang="en-US" altLang="zh-CN" dirty="0"/>
              <a:t>) </a:t>
            </a:r>
            <a:r>
              <a:rPr lang="zh-CN" altLang="en-US" dirty="0"/>
              <a:t>的解包括第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个元素，此时有</a:t>
            </a:r>
            <a:r>
              <a:rPr lang="en-US" altLang="zh-CN" dirty="0"/>
              <a:t>P(</a:t>
            </a:r>
            <a:r>
              <a:rPr lang="en-US" altLang="zh-CN" dirty="0" err="1"/>
              <a:t>i</a:t>
            </a:r>
            <a:r>
              <a:rPr lang="en-US" altLang="zh-CN" dirty="0"/>
              <a:t>)=P(</a:t>
            </a:r>
            <a:r>
              <a:rPr lang="en-US" altLang="zh-CN" dirty="0" err="1"/>
              <a:t>i</a:t>
            </a:r>
            <a:r>
              <a:rPr lang="en-US" altLang="zh-CN" dirty="0"/>
              <a:t> -</a:t>
            </a:r>
            <a:r>
              <a:rPr lang="mr-IN" dirty="0"/>
              <a:t>1)+</a:t>
            </a:r>
            <a:r>
              <a:rPr lang="mr-IN" dirty="0" err="1"/>
              <a:t>A</a:t>
            </a:r>
            <a:r>
              <a:rPr lang="mr-IN" dirty="0"/>
              <a:t>[</a:t>
            </a:r>
            <a:r>
              <a:rPr lang="mr-IN" dirty="0" err="1"/>
              <a:t>i</a:t>
            </a:r>
            <a:r>
              <a:rPr lang="mr-IN" dirty="0"/>
              <a:t>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148" y="3861048"/>
            <a:ext cx="4530823" cy="275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⼦</a:t>
            </a:r>
            <a:r>
              <a:rPr lang="zh-CN" altLang="en-US" dirty="0"/>
              <a:t>问题</a:t>
            </a:r>
            <a:r>
              <a:rPr lang="en-US" altLang="zh-CN" dirty="0"/>
              <a:t>P(</a:t>
            </a:r>
            <a:r>
              <a:rPr lang="en-US" altLang="zh-CN" dirty="0" err="1"/>
              <a:t>i</a:t>
            </a:r>
            <a:r>
              <a:rPr lang="en-US" altLang="zh-CN" dirty="0"/>
              <a:t>) </a:t>
            </a:r>
            <a:r>
              <a:rPr lang="zh-CN" altLang="en-US" dirty="0"/>
              <a:t>的解包括第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个元素，此时有</a:t>
            </a:r>
            <a:r>
              <a:rPr lang="en-US" altLang="zh-CN" dirty="0"/>
              <a:t>P(</a:t>
            </a:r>
            <a:r>
              <a:rPr lang="en-US" altLang="zh-CN" dirty="0" err="1"/>
              <a:t>i</a:t>
            </a:r>
            <a:r>
              <a:rPr lang="en-US" altLang="zh-CN" dirty="0"/>
              <a:t>)=P(</a:t>
            </a:r>
            <a:r>
              <a:rPr lang="en-US" altLang="zh-CN" dirty="0" err="1"/>
              <a:t>i</a:t>
            </a:r>
            <a:r>
              <a:rPr lang="en-US" altLang="zh-CN" dirty="0"/>
              <a:t> -</a:t>
            </a:r>
            <a:r>
              <a:rPr lang="mr-IN" dirty="0"/>
              <a:t>1)+</a:t>
            </a:r>
            <a:r>
              <a:rPr lang="mr-IN" dirty="0" err="1"/>
              <a:t>A</a:t>
            </a:r>
            <a:r>
              <a:rPr lang="mr-IN" dirty="0"/>
              <a:t>[</a:t>
            </a:r>
            <a:r>
              <a:rPr lang="mr-IN" dirty="0" err="1"/>
              <a:t>i</a:t>
            </a:r>
            <a:r>
              <a:rPr lang="mr-IN" dirty="0"/>
              <a:t>]</a:t>
            </a:r>
          </a:p>
          <a:p>
            <a:r>
              <a:rPr lang="en-US" altLang="zh-CN" dirty="0"/>
              <a:t>⼦</a:t>
            </a:r>
            <a:r>
              <a:rPr lang="zh-CN" altLang="en-US" dirty="0"/>
              <a:t>问题</a:t>
            </a:r>
            <a:r>
              <a:rPr lang="en-US" altLang="zh-CN" dirty="0"/>
              <a:t>P(</a:t>
            </a:r>
            <a:r>
              <a:rPr lang="en-US" altLang="zh-CN" dirty="0" err="1"/>
              <a:t>i</a:t>
            </a:r>
            <a:r>
              <a:rPr lang="en-US" altLang="zh-CN" dirty="0"/>
              <a:t>) </a:t>
            </a:r>
            <a:r>
              <a:rPr lang="zh-CN" altLang="en-US" dirty="0"/>
              <a:t>的解不包括第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个元素，意味着需要从第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个元素开始重新计算值，即</a:t>
            </a:r>
            <a:r>
              <a:rPr lang="en-US" altLang="zh-CN" dirty="0"/>
              <a:t>P(</a:t>
            </a:r>
            <a:r>
              <a:rPr lang="en-US" altLang="zh-CN" dirty="0" err="1"/>
              <a:t>i</a:t>
            </a:r>
            <a:r>
              <a:rPr lang="en-US" altLang="zh-CN" dirty="0"/>
              <a:t>)=A[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148" y="3861048"/>
            <a:ext cx="4530823" cy="275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4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62" y="2552700"/>
            <a:ext cx="68707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5157192"/>
            <a:ext cx="9144000" cy="1015008"/>
          </a:xfrm>
        </p:spPr>
        <p:txBody>
          <a:bodyPr/>
          <a:lstStyle/>
          <a:p>
            <a:r>
              <a:rPr lang="en-US" dirty="0"/>
              <a:t>O(n)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2578100"/>
            <a:ext cx="86360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计算举例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A=[-2, 11, -4, 13, -5, 2]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3" y="2924944"/>
            <a:ext cx="56261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0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5517232"/>
            <a:ext cx="9144000" cy="654968"/>
          </a:xfrm>
        </p:spPr>
        <p:txBody>
          <a:bodyPr/>
          <a:lstStyle/>
          <a:p>
            <a:r>
              <a:rPr lang="en-US" dirty="0"/>
              <a:t>O(n)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49" y="1988840"/>
            <a:ext cx="9385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再遇</a:t>
            </a:r>
            <a:r>
              <a:rPr lang="ja-JP" altLang="en-US" dirty="0"/>
              <a:t>斐波那契数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动态规划算法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D23596-4FE3-D345-9FF2-8C86EBDAC363}"/>
                  </a:ext>
                </a:extLst>
              </p14:cNvPr>
              <p14:cNvContentPartPr/>
              <p14:nvPr/>
            </p14:nvContentPartPr>
            <p14:xfrm>
              <a:off x="2677320" y="2578320"/>
              <a:ext cx="6882480" cy="1227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D23596-4FE3-D345-9FF2-8C86EBDAC3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7960" y="2568960"/>
                <a:ext cx="6901200" cy="124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一维动态规划</a:t>
            </a:r>
            <a:r>
              <a:rPr lang="en-US" altLang="zh-CN" dirty="0"/>
              <a:t>-</a:t>
            </a:r>
            <a:r>
              <a:rPr lang="zh-CN" altLang="en-US" dirty="0"/>
              <a:t>疯狂的</a:t>
            </a:r>
            <a:r>
              <a:rPr lang="en-US" altLang="zh-CN" dirty="0"/>
              <a:t>8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动态规划算法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489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问题描述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4571998" cy="4267200"/>
          </a:xfrm>
        </p:spPr>
        <p:txBody>
          <a:bodyPr>
            <a:normAutofit/>
          </a:bodyPr>
          <a:lstStyle/>
          <a:p>
            <a:r>
              <a:rPr lang="zh-CN" altLang="en-US" dirty="0"/>
              <a:t>给定输入扑克序列，要求找出最长的</a:t>
            </a:r>
            <a:r>
              <a:rPr lang="zh-CN" altLang="en-US" dirty="0">
                <a:solidFill>
                  <a:schemeClr val="accent1"/>
                </a:solidFill>
              </a:rPr>
              <a:t>配对</a:t>
            </a:r>
            <a:r>
              <a:rPr lang="zh-CN" altLang="en-US" dirty="0"/>
              <a:t>⼦序列</a:t>
            </a:r>
            <a:endParaRPr lang="en-US" altLang="zh-CN" dirty="0"/>
          </a:p>
          <a:p>
            <a:r>
              <a:rPr lang="zh-CN" altLang="en-US" dirty="0"/>
              <a:t>两张扑克配对的定义</a:t>
            </a:r>
            <a:endParaRPr lang="en-US" altLang="zh-CN" dirty="0"/>
          </a:p>
          <a:p>
            <a:pPr lvl="1"/>
            <a:r>
              <a:rPr lang="zh-CN" altLang="en-US" dirty="0"/>
              <a:t>这两张扑克有相同的⾯值</a:t>
            </a:r>
          </a:p>
          <a:p>
            <a:pPr lvl="1"/>
            <a:r>
              <a:rPr lang="zh-CN" altLang="en-US" dirty="0"/>
              <a:t>这两张扑克有相同的花⾊</a:t>
            </a:r>
          </a:p>
          <a:p>
            <a:pPr lvl="1"/>
            <a:r>
              <a:rPr lang="zh-CN" altLang="en-US" dirty="0"/>
              <a:t>其中⼀张⾯值是</a:t>
            </a:r>
            <a:r>
              <a:rPr lang="en-US" altLang="zh-CN" dirty="0"/>
              <a:t>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164" y="2060848"/>
            <a:ext cx="56007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4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假如有⼀个函数</a:t>
            </a:r>
            <a:r>
              <a:rPr lang="en-US" altLang="zh-CN" dirty="0"/>
              <a:t>trick( ) </a:t>
            </a:r>
            <a:r>
              <a:rPr lang="zh-CN" altLang="en-US" dirty="0"/>
              <a:t>可以求解从</a:t>
            </a:r>
            <a:r>
              <a:rPr lang="en-US" altLang="zh-CN" dirty="0"/>
              <a:t>c[0] </a:t>
            </a:r>
            <a:r>
              <a:rPr lang="zh-CN" altLang="en-US" dirty="0"/>
              <a:t>直到</a:t>
            </a:r>
            <a:r>
              <a:rPr lang="en-US" altLang="zh-CN" dirty="0"/>
              <a:t>c[</a:t>
            </a:r>
            <a:r>
              <a:rPr lang="en-US" altLang="zh-CN" dirty="0" err="1"/>
              <a:t>i</a:t>
            </a:r>
            <a:r>
              <a:rPr lang="en-US" altLang="zh-CN" dirty="0"/>
              <a:t>] </a:t>
            </a:r>
            <a:r>
              <a:rPr lang="zh-CN" altLang="en-US" dirty="0"/>
              <a:t>间的最长配对⼦序列，即从扑克</a:t>
            </a:r>
            <a:r>
              <a:rPr lang="en-US" altLang="zh-CN" dirty="0"/>
              <a:t>c[0] </a:t>
            </a:r>
            <a:r>
              <a:rPr lang="zh-CN" altLang="en-US" dirty="0"/>
              <a:t>直到</a:t>
            </a:r>
            <a:r>
              <a:rPr lang="en-US" altLang="zh-CN" dirty="0"/>
              <a:t>c[</a:t>
            </a:r>
            <a:r>
              <a:rPr lang="en-US" altLang="zh-CN" dirty="0" err="1"/>
              <a:t>i</a:t>
            </a:r>
            <a:r>
              <a:rPr lang="en-US" altLang="zh-CN" dirty="0"/>
              <a:t>] </a:t>
            </a:r>
            <a:r>
              <a:rPr lang="zh-CN" altLang="en-US" dirty="0"/>
              <a:t>最长配对⼦序列可由</a:t>
            </a:r>
            <a:r>
              <a:rPr lang="en-US" altLang="zh-CN" dirty="0"/>
              <a:t>trick(c[:</a:t>
            </a:r>
            <a:r>
              <a:rPr lang="en-US" altLang="zh-CN" dirty="0" err="1"/>
              <a:t>i</a:t>
            </a:r>
            <a:r>
              <a:rPr lang="en-US" altLang="zh-CN" dirty="0"/>
              <a:t>]) </a:t>
            </a:r>
            <a:r>
              <a:rPr lang="zh-CN" altLang="en-US" dirty="0"/>
              <a:t>计算</a:t>
            </a:r>
            <a:endParaRPr lang="en-US" altLang="zh-CN" dirty="0"/>
          </a:p>
          <a:p>
            <a:pPr lvl="1"/>
            <a:r>
              <a:rPr lang="zh-CN" altLang="en-US" dirty="0"/>
              <a:t>将输⼊序列的前缀作为⼦问题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112" y="2419350"/>
            <a:ext cx="55626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12" y="2927350"/>
            <a:ext cx="4749800" cy="1003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33200" y="4355584"/>
            <a:ext cx="1122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dirty="0" err="1">
                <a:latin typeface="¿&lt;4Uˇ" charset="0"/>
              </a:rPr>
              <a:t>trick</a:t>
            </a:r>
            <a:r>
              <a:rPr lang="mr-IN" dirty="0">
                <a:latin typeface="¿&lt;4Uˇ" charset="0"/>
              </a:rPr>
              <a:t>(0)=1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1"/>
            <a:ext cx="9144000" cy="4267199"/>
          </a:xfrm>
        </p:spPr>
        <p:txBody>
          <a:bodyPr/>
          <a:lstStyle/>
          <a:p>
            <a:r>
              <a:rPr lang="en-US" altLang="zh-CN" dirty="0"/>
              <a:t>O(n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92" y="1905001"/>
            <a:ext cx="5687867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4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962" y="2044700"/>
            <a:ext cx="54229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3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2165350"/>
            <a:ext cx="104648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1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计算示例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063" y="2001341"/>
            <a:ext cx="5600700" cy="149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763" y="4038600"/>
            <a:ext cx="43053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7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512" y="2349500"/>
            <a:ext cx="88138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斐波那契数</a:t>
            </a:r>
            <a:r>
              <a:rPr lang="zh-CN" altLang="en-US" dirty="0"/>
              <a:t>定义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162" y="2673350"/>
            <a:ext cx="5524500" cy="1511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71AA450-6F9C-2B4F-AC02-0AE65333103C}"/>
                  </a:ext>
                </a:extLst>
              </p14:cNvPr>
              <p14:cNvContentPartPr/>
              <p14:nvPr/>
            </p14:nvContentPartPr>
            <p14:xfrm>
              <a:off x="3263760" y="4591440"/>
              <a:ext cx="4834800" cy="1468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71AA450-6F9C-2B4F-AC02-0AE6533310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4400" y="4582080"/>
                <a:ext cx="4853520" cy="148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970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一维动态规划</a:t>
            </a:r>
            <a:r>
              <a:rPr lang="en-US" altLang="zh-CN" dirty="0"/>
              <a:t>-</a:t>
            </a:r>
            <a:r>
              <a:rPr lang="zh-CN" altLang="en-US" dirty="0"/>
              <a:t>文本排版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动态规划算法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200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问题描述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6804246" cy="4332312"/>
          </a:xfrm>
        </p:spPr>
        <p:txBody>
          <a:bodyPr>
            <a:norm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n</a:t>
            </a:r>
            <a:r>
              <a:rPr lang="zh-CN" altLang="en-US" dirty="0"/>
              <a:t>个单词宽度，以及页面宽度，要求按序将这</a:t>
            </a:r>
            <a:r>
              <a:rPr lang="en-US" altLang="zh-CN" dirty="0"/>
              <a:t>n</a:t>
            </a:r>
            <a:r>
              <a:rPr lang="zh-CN" altLang="en-US" dirty="0"/>
              <a:t>个单词进行排版，要求排版</a:t>
            </a:r>
            <a:r>
              <a:rPr lang="zh-CN" altLang="en-US" dirty="0">
                <a:solidFill>
                  <a:schemeClr val="accent1"/>
                </a:solidFill>
              </a:rPr>
              <a:t>美观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mr-IN" dirty="0" err="1"/>
              <a:t>word</a:t>
            </a:r>
            <a:r>
              <a:rPr lang="mr-IN" dirty="0"/>
              <a:t>[0] = ‘</a:t>
            </a:r>
            <a:r>
              <a:rPr lang="mr-IN" dirty="0" err="1"/>
              <a:t>panda</a:t>
            </a:r>
            <a:r>
              <a:rPr lang="mr-IN" dirty="0"/>
              <a:t>’</a:t>
            </a:r>
            <a:r>
              <a:rPr lang="zh-CN" altLang="en-US" dirty="0"/>
              <a:t> </a:t>
            </a:r>
            <a:r>
              <a:rPr lang="mr-IN" dirty="0"/>
              <a:t> </a:t>
            </a:r>
            <a:r>
              <a:rPr lang="en-US" dirty="0"/>
              <a:t>word[1] = ‘panda’, word[2] = ‘panda’, word[3] = ‘panda’, word[4] = ‘</a:t>
            </a:r>
            <a:r>
              <a:rPr lang="en-US" dirty="0" err="1"/>
              <a:t>reallongwordsfor</a:t>
            </a:r>
            <a:r>
              <a:rPr lang="en-US" dirty="0"/>
              <a:t>’</a:t>
            </a:r>
            <a:r>
              <a:rPr lang="zh-CN" altLang="en-US" dirty="0"/>
              <a:t>，页⾯宽度</a:t>
            </a:r>
            <a:r>
              <a:rPr lang="en-US" altLang="zh-CN" dirty="0"/>
              <a:t>pw = 16</a:t>
            </a:r>
            <a:r>
              <a:rPr lang="zh-CN" altLang="en-US" dirty="0"/>
              <a:t>。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20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问题描述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6804246" cy="4332312"/>
          </a:xfrm>
        </p:spPr>
        <p:txBody>
          <a:bodyPr>
            <a:norm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n</a:t>
            </a:r>
            <a:r>
              <a:rPr lang="zh-CN" altLang="en-US" dirty="0"/>
              <a:t>个单词宽度，以及页面宽度，要求按序将这</a:t>
            </a:r>
            <a:r>
              <a:rPr lang="en-US" altLang="zh-CN" dirty="0"/>
              <a:t>n</a:t>
            </a:r>
            <a:r>
              <a:rPr lang="zh-CN" altLang="en-US" dirty="0"/>
              <a:t>个单词进行排版，要求排版</a:t>
            </a:r>
            <a:r>
              <a:rPr lang="zh-CN" altLang="en-US" dirty="0">
                <a:solidFill>
                  <a:schemeClr val="accent1"/>
                </a:solidFill>
              </a:rPr>
              <a:t>美观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mr-IN" dirty="0" err="1"/>
              <a:t>word</a:t>
            </a:r>
            <a:r>
              <a:rPr lang="mr-IN" dirty="0"/>
              <a:t>[0] = ‘</a:t>
            </a:r>
            <a:r>
              <a:rPr lang="mr-IN" dirty="0" err="1"/>
              <a:t>panda</a:t>
            </a:r>
            <a:r>
              <a:rPr lang="mr-IN" dirty="0"/>
              <a:t>’</a:t>
            </a:r>
            <a:r>
              <a:rPr lang="zh-CN" altLang="en-US" dirty="0"/>
              <a:t> </a:t>
            </a:r>
            <a:r>
              <a:rPr lang="mr-IN" dirty="0"/>
              <a:t> </a:t>
            </a:r>
            <a:r>
              <a:rPr lang="en-US" dirty="0"/>
              <a:t>word[1] = ‘panda’, word[2] = ‘panda’, word[3] = ‘panda’, word[4] = ‘</a:t>
            </a:r>
            <a:r>
              <a:rPr lang="en-US" dirty="0" err="1"/>
              <a:t>reallongwordsfor</a:t>
            </a:r>
            <a:r>
              <a:rPr lang="en-US" dirty="0"/>
              <a:t>’</a:t>
            </a:r>
            <a:r>
              <a:rPr lang="zh-CN" altLang="en-US" dirty="0"/>
              <a:t>，页⾯宽度</a:t>
            </a:r>
            <a:r>
              <a:rPr lang="en-US" altLang="zh-CN" dirty="0"/>
              <a:t>pw = 16</a:t>
            </a:r>
            <a:r>
              <a:rPr lang="zh-CN" altLang="en-US" dirty="0"/>
              <a:t>。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660" y="2060848"/>
            <a:ext cx="32004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660" y="4506689"/>
            <a:ext cx="32258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6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量化美观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4365104"/>
            <a:ext cx="9144000" cy="1807096"/>
          </a:xfrm>
        </p:spPr>
        <p:txBody>
          <a:bodyPr/>
          <a:lstStyle/>
          <a:p>
            <a:r>
              <a:rPr lang="zh-CN" altLang="en-US" dirty="0"/>
              <a:t>得到最小的</a:t>
            </a:r>
            <a:r>
              <a:rPr lang="en-US" altLang="zh-CN" dirty="0"/>
              <a:t>badness</a:t>
            </a:r>
            <a:r>
              <a:rPr lang="zh-CN" altLang="en-US" dirty="0"/>
              <a:t>值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512" y="2813050"/>
            <a:ext cx="57658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2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不妨设</a:t>
            </a:r>
            <a:r>
              <a:rPr lang="en-US" altLang="zh-CN" dirty="0"/>
              <a:t>words[:</a:t>
            </a:r>
            <a:r>
              <a:rPr lang="en-US" altLang="zh-CN" dirty="0" err="1"/>
              <a:t>i</a:t>
            </a:r>
            <a:r>
              <a:rPr lang="en-US" altLang="zh-CN" dirty="0"/>
              <a:t>] </a:t>
            </a:r>
            <a:r>
              <a:rPr lang="zh-CN" altLang="en-US" dirty="0"/>
              <a:t>为⼦问题，也就是输⼊序列的前缀作为⼦问题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8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762" y="2038350"/>
            <a:ext cx="5829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8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12" y="3098800"/>
            <a:ext cx="5791200" cy="66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962" y="4191000"/>
            <a:ext cx="13589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1403646" cy="4267200"/>
          </a:xfrm>
        </p:spPr>
        <p:txBody>
          <a:bodyPr/>
          <a:lstStyle/>
          <a:p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84" y="2152650"/>
            <a:ext cx="71882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2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计算示例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9828582" cy="1235968"/>
          </a:xfrm>
        </p:spPr>
        <p:txBody>
          <a:bodyPr>
            <a:normAutofit fontScale="92500"/>
          </a:bodyPr>
          <a:lstStyle/>
          <a:p>
            <a:r>
              <a:rPr lang="mr-IN" dirty="0" err="1"/>
              <a:t>word</a:t>
            </a:r>
            <a:r>
              <a:rPr lang="mr-IN" dirty="0"/>
              <a:t>[0] = ‘</a:t>
            </a:r>
            <a:r>
              <a:rPr lang="mr-IN" dirty="0" err="1"/>
              <a:t>panda</a:t>
            </a:r>
            <a:r>
              <a:rPr lang="mr-IN" dirty="0"/>
              <a:t>’</a:t>
            </a:r>
            <a:r>
              <a:rPr lang="zh-CN" altLang="en-US" dirty="0"/>
              <a:t> </a:t>
            </a:r>
            <a:r>
              <a:rPr lang="mr-IN" dirty="0"/>
              <a:t> </a:t>
            </a:r>
            <a:r>
              <a:rPr lang="en-US" dirty="0"/>
              <a:t>word[1] = ‘panda’, word[2] = ‘panda’, word[3] = ‘panda’, word[4] = ‘</a:t>
            </a:r>
            <a:r>
              <a:rPr lang="en-US" dirty="0" err="1"/>
              <a:t>reallongwordsfor</a:t>
            </a:r>
            <a:r>
              <a:rPr lang="en-US" dirty="0"/>
              <a:t>’</a:t>
            </a:r>
            <a:r>
              <a:rPr lang="zh-CN" altLang="en-US" dirty="0"/>
              <a:t>，页⾯宽度</a:t>
            </a:r>
            <a:r>
              <a:rPr lang="en-US" altLang="zh-CN" dirty="0"/>
              <a:t>pw = 16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3" y="3352800"/>
            <a:ext cx="79121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8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一维动态规划</a:t>
            </a:r>
            <a:r>
              <a:rPr lang="en-US" altLang="zh-CN" dirty="0"/>
              <a:t>-21</a:t>
            </a:r>
            <a:r>
              <a:rPr lang="zh-CN" altLang="en-US" dirty="0"/>
              <a:t>点问题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动态规划算法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64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斐波那契序列算法实现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4" y="1905000"/>
            <a:ext cx="9478789" cy="2683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858" y="4707202"/>
            <a:ext cx="4025900" cy="67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758" y="5519447"/>
            <a:ext cx="9436100" cy="711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BF4A6A-DBAE-0546-9EA8-9B8134C7EC11}"/>
                  </a:ext>
                </a:extLst>
              </p14:cNvPr>
              <p14:cNvContentPartPr/>
              <p14:nvPr/>
            </p14:nvContentPartPr>
            <p14:xfrm>
              <a:off x="4520520" y="2162880"/>
              <a:ext cx="5495400" cy="2944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BF4A6A-DBAE-0546-9EA8-9B8134C7EC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11160" y="2153520"/>
                <a:ext cx="5514120" cy="29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340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问题描述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5594247" cy="4267200"/>
          </a:xfrm>
        </p:spPr>
        <p:txBody>
          <a:bodyPr/>
          <a:lstStyle/>
          <a:p>
            <a:r>
              <a:rPr lang="zh-CN" altLang="en-US" dirty="0"/>
              <a:t>给定扑克序列，按照</a:t>
            </a:r>
            <a:r>
              <a:rPr lang="en-US" altLang="zh-CN" dirty="0"/>
              <a:t>21</a:t>
            </a:r>
            <a:r>
              <a:rPr lang="zh-CN" altLang="en-US" dirty="0"/>
              <a:t>点游戏规则，要求确定策略从而获得</a:t>
            </a:r>
            <a:r>
              <a:rPr lang="zh-CN" altLang="en-US" dirty="0">
                <a:solidFill>
                  <a:schemeClr val="accent1"/>
                </a:solidFill>
              </a:rPr>
              <a:t>最佳总收益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16" y="2132856"/>
            <a:ext cx="488382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6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21</a:t>
            </a:r>
            <a:r>
              <a:rPr lang="zh-CN" altLang="en-US" dirty="0"/>
              <a:t>点规则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zh-CN" altLang="en-US" dirty="0"/>
              <a:t>分别是庄家和玩家。庄家⼀般是</a:t>
            </a:r>
            <a:r>
              <a:rPr lang="en-US" altLang="zh-CN" dirty="0"/>
              <a:t>1 </a:t>
            </a:r>
            <a:r>
              <a:rPr lang="zh-CN" altLang="en-US" dirty="0"/>
              <a:t>位，⽽玩家⼈数则不限。为了描述⽅便，我们假设只有</a:t>
            </a:r>
            <a:r>
              <a:rPr lang="en-US" altLang="zh-CN" dirty="0"/>
              <a:t>1 </a:t>
            </a:r>
            <a:r>
              <a:rPr lang="zh-CN" altLang="en-US" dirty="0"/>
              <a:t>位玩家。庄家先给玩家发两张牌，再给⾃⼰发两张牌。⼤家⼿中扑克点数的计算是：</a:t>
            </a:r>
            <a:r>
              <a:rPr lang="en-US" altLang="zh-CN" dirty="0"/>
              <a:t>K</a:t>
            </a:r>
            <a:r>
              <a:rPr lang="zh-CN" altLang="en-US" dirty="0"/>
              <a:t>、</a:t>
            </a:r>
            <a:r>
              <a:rPr lang="en-US" altLang="zh-CN" dirty="0"/>
              <a:t>Q </a:t>
            </a:r>
            <a:r>
              <a:rPr lang="zh-CN" altLang="en-US" dirty="0"/>
              <a:t>和</a:t>
            </a:r>
            <a:r>
              <a:rPr lang="en-US" altLang="zh-CN" dirty="0"/>
              <a:t>J </a:t>
            </a:r>
            <a:r>
              <a:rPr lang="zh-CN" altLang="en-US" dirty="0"/>
              <a:t>牌都算作</a:t>
            </a:r>
            <a:r>
              <a:rPr lang="en-US" altLang="zh-CN" dirty="0"/>
              <a:t>10 </a:t>
            </a:r>
            <a:r>
              <a:rPr lang="zh-CN" altLang="en-US" dirty="0"/>
              <a:t>点。</a:t>
            </a:r>
            <a:r>
              <a:rPr lang="en-US" altLang="zh-CN" dirty="0"/>
              <a:t>A</a:t>
            </a:r>
            <a:r>
              <a:rPr lang="zh-CN" altLang="en-US" dirty="0"/>
              <a:t>牌既可算作</a:t>
            </a:r>
            <a:r>
              <a:rPr lang="en-US" altLang="zh-CN" dirty="0"/>
              <a:t>1 </a:t>
            </a:r>
            <a:r>
              <a:rPr lang="zh-CN" altLang="en-US" dirty="0"/>
              <a:t>点也可算作</a:t>
            </a:r>
            <a:r>
              <a:rPr lang="en-US" altLang="zh-CN" dirty="0"/>
              <a:t>11 </a:t>
            </a:r>
            <a:r>
              <a:rPr lang="zh-CN" altLang="en-US" dirty="0"/>
              <a:t>点，由玩家⾃⼰决定，其余所有</a:t>
            </a:r>
            <a:r>
              <a:rPr lang="en-US" altLang="zh-CN" dirty="0"/>
              <a:t>2 ⾄9 </a:t>
            </a:r>
            <a:r>
              <a:rPr lang="zh-CN" altLang="en-US" dirty="0"/>
              <a:t>均按其原⾯值计算。根据⼿上已有的两张扑克，玩家开始要牌。玩家可以随意要多少张，⽬的是让⼿上扑克总数尽量等于</a:t>
            </a:r>
            <a:r>
              <a:rPr lang="en-US" altLang="zh-CN" dirty="0"/>
              <a:t>21 </a:t>
            </a:r>
            <a:r>
              <a:rPr lang="zh-CN" altLang="en-US" dirty="0"/>
              <a:t>点，但不能超过</a:t>
            </a:r>
            <a:r>
              <a:rPr lang="en-US" altLang="zh-CN" dirty="0"/>
              <a:t>21 </a:t>
            </a:r>
            <a:r>
              <a:rPr lang="zh-CN" altLang="en-US" dirty="0"/>
              <a:t>点。⼀旦所有的牌⾯值累加起来超过</a:t>
            </a:r>
            <a:r>
              <a:rPr lang="en-US" altLang="zh-CN" dirty="0"/>
              <a:t>21 </a:t>
            </a:r>
            <a:r>
              <a:rPr lang="zh-CN" altLang="en-US" dirty="0"/>
              <a:t>点，这种状况称为爆掉</a:t>
            </a:r>
            <a:r>
              <a:rPr lang="en-US" altLang="zh-CN" dirty="0"/>
              <a:t>(Bust)</a:t>
            </a:r>
            <a:r>
              <a:rPr lang="zh-CN" altLang="en-US" dirty="0"/>
              <a:t>。假如玩家没爆掉，又决定不再要牌了，这时庄家按照固定的策略要牌。其策略是：如果庄家所有牌⾯点数不到</a:t>
            </a:r>
            <a:r>
              <a:rPr lang="en-US" altLang="zh-CN" dirty="0"/>
              <a:t>17</a:t>
            </a:r>
            <a:r>
              <a:rPr lang="zh-CN" altLang="en-US" dirty="0"/>
              <a:t>，他就⼀直要牌；只要他所有牌⾯点数超过（包括）</a:t>
            </a:r>
            <a:r>
              <a:rPr lang="en-US" altLang="zh-CN" dirty="0"/>
              <a:t>17 </a:t>
            </a:r>
            <a:r>
              <a:rPr lang="zh-CN" altLang="en-US" dirty="0"/>
              <a:t>点，则停⽌要牌。最后，庄家和玩家相互⽐较⼿上牌的总点数，点数⼤的胜。游戏过程中，只要有⼀⽅的牌⾯总点数爆掉，就判输，并开始新的⼀局。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23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假设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是剩余的扑克数，</a:t>
            </a:r>
            <a:r>
              <a:rPr lang="mr-IN" dirty="0"/>
              <a:t>BJ(</a:t>
            </a:r>
            <a:r>
              <a:rPr lang="mr-IN" dirty="0" err="1"/>
              <a:t>i</a:t>
            </a:r>
            <a:r>
              <a:rPr lang="mr-IN" dirty="0"/>
              <a:t>) </a:t>
            </a:r>
            <a:r>
              <a:rPr lang="mr-IN" dirty="0" err="1"/>
              <a:t>则是剩余扑克为c</a:t>
            </a:r>
            <a:r>
              <a:rPr lang="mr-IN" baseline="-25000" dirty="0" err="1"/>
              <a:t>i</a:t>
            </a:r>
            <a:r>
              <a:rPr lang="mr-IN" dirty="0"/>
              <a:t>, c</a:t>
            </a:r>
            <a:r>
              <a:rPr lang="mr-IN" baseline="-25000" dirty="0"/>
              <a:t>i+1</a:t>
            </a:r>
            <a:r>
              <a:rPr lang="mr-IN" dirty="0"/>
              <a:t>,    , </a:t>
            </a:r>
            <a:r>
              <a:rPr lang="mr-IN" dirty="0" err="1"/>
              <a:t>c</a:t>
            </a:r>
            <a:r>
              <a:rPr lang="mr-IN" baseline="-25000" dirty="0" err="1"/>
              <a:t>n</a:t>
            </a:r>
            <a:r>
              <a:rPr lang="en-US" baseline="-25000" dirty="0"/>
              <a:t>-</a:t>
            </a:r>
            <a:r>
              <a:rPr lang="mr-IN" baseline="-25000" dirty="0"/>
              <a:t>1 </a:t>
            </a:r>
            <a:r>
              <a:rPr lang="mr-IN" dirty="0" err="1"/>
              <a:t>的最佳收益数</a:t>
            </a:r>
            <a:endParaRPr lang="en-US" dirty="0"/>
          </a:p>
          <a:p>
            <a:r>
              <a:rPr lang="zh-CN" altLang="en-US" dirty="0"/>
              <a:t>将输⼊串的后缀作为⼦问题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9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不妨猜测⼀下玩家抓了多少张扑克，如果这个值确定，那么就可以确定这⼀局将⽤掉</a:t>
            </a:r>
            <a:r>
              <a:rPr lang="en-US" altLang="zh-CN" dirty="0"/>
              <a:t>k </a:t>
            </a:r>
            <a:r>
              <a:rPr lang="zh-CN" altLang="en-US" dirty="0"/>
              <a:t>张牌。那么，下⼀局的⼦问题就变为</a:t>
            </a:r>
            <a:r>
              <a:rPr lang="en-US" altLang="zh-CN" dirty="0"/>
              <a:t>BJ(</a:t>
            </a:r>
            <a:r>
              <a:rPr lang="en-US" altLang="zh-CN" dirty="0" err="1"/>
              <a:t>i</a:t>
            </a:r>
            <a:r>
              <a:rPr lang="en-US" altLang="zh-CN" dirty="0"/>
              <a:t> + 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36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4365104"/>
            <a:ext cx="9144000" cy="1807096"/>
          </a:xfrm>
        </p:spPr>
        <p:txBody>
          <a:bodyPr/>
          <a:lstStyle/>
          <a:p>
            <a:r>
              <a:rPr lang="zh-CN" altLang="en-US" dirty="0"/>
              <a:t>当牌数不⾜</a:t>
            </a:r>
            <a:r>
              <a:rPr lang="en-US" altLang="zh-CN" dirty="0"/>
              <a:t>4 </a:t>
            </a:r>
            <a:r>
              <a:rPr lang="zh-CN" altLang="en-US" dirty="0"/>
              <a:t>张时（按照规则，庄家和玩家必须每⼈</a:t>
            </a:r>
            <a:r>
              <a:rPr lang="en-US" altLang="zh-CN" dirty="0"/>
              <a:t>2 </a:t>
            </a:r>
            <a:r>
              <a:rPr lang="zh-CN" altLang="en-US" dirty="0"/>
              <a:t>张底牌），此时</a:t>
            </a:r>
            <a:r>
              <a:rPr lang="en-US" altLang="zh-CN" dirty="0"/>
              <a:t>BJ </a:t>
            </a:r>
            <a:r>
              <a:rPr lang="zh-CN" altLang="en-US" dirty="0"/>
              <a:t>的值为</a:t>
            </a:r>
            <a:r>
              <a:rPr lang="en-US" altLang="zh-CN" dirty="0"/>
              <a:t>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312" y="3054350"/>
            <a:ext cx="69342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1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2419350"/>
            <a:ext cx="73025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00" y="1672233"/>
            <a:ext cx="6352769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057" y="0"/>
            <a:ext cx="833271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7828" y="404664"/>
            <a:ext cx="84715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O(n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898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计算示例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cs-CZ" dirty="0"/>
              <a:t>[11, 8, 10, 8, 11, 10, 1, 9, 5, 4, 5, 5, 5, 8, 6, 8, 8, 4, 2, 5, 4, 11, 3, 4, 9, 6, 10, 9, 10, 6, 3, 9, 3, 1, 1, 6, 2, 7, 2, 1, 11, 9, 7, 9, 7, 7, 5, 11, 8, 3]</a:t>
            </a:r>
          </a:p>
          <a:p>
            <a:r>
              <a:rPr lang="cs-CZ" dirty="0"/>
              <a:t>{50: 0, 49: 0, 48: 0, 47: 0, 46: -1, 45: 1, 44: 1, 43: 1, 42: 1, 41: -2, 40: 1, 39: 2, 38: 2, 37: 2, 36: 0, 35: 2, 34: 2, 33: 2, 32: 1, 31: 1, 30: 1, 29: 3, 28: 1, 27: 2, 26: 2, 25: 2, 24: 4, 23: 2, 22: 1, 21: 3, 20: 3, 19: 3, 18: 3, 17: 3, 16: 2, 15: 2, 14: 2, 13: 2, 12: 4, 11: 4, 10: 1, 9: 3, 8: 3, 7: 3, 6: 3, 5: 3, 4: 3, 3: 2, 2: 4, 1: 2, 0: 4}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3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二维动态规划</a:t>
            </a:r>
            <a:r>
              <a:rPr lang="en-US" altLang="zh-CN" dirty="0"/>
              <a:t>-</a:t>
            </a:r>
            <a:r>
              <a:rPr lang="zh-CN" altLang="en-US" dirty="0"/>
              <a:t>矩阵的括号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动态规划算法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494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递归求解的过程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3" y="2276872"/>
            <a:ext cx="6959600" cy="3784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5F747CC-400A-FF46-B4BD-6FA3D7962372}"/>
                  </a:ext>
                </a:extLst>
              </p14:cNvPr>
              <p14:cNvContentPartPr/>
              <p14:nvPr/>
            </p14:nvContentPartPr>
            <p14:xfrm>
              <a:off x="2255760" y="932400"/>
              <a:ext cx="8821440" cy="4432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5F747CC-400A-FF46-B4BD-6FA3D79623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6400" y="923040"/>
                <a:ext cx="8840160" cy="445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839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问题序列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9468542" cy="4267200"/>
          </a:xfrm>
        </p:spPr>
        <p:txBody>
          <a:bodyPr/>
          <a:lstStyle/>
          <a:p>
            <a:r>
              <a:rPr lang="zh-CN" altLang="en-US" dirty="0"/>
              <a:t>给定</a:t>
            </a:r>
            <a:r>
              <a:rPr lang="en-US" altLang="zh-CN" dirty="0"/>
              <a:t>n</a:t>
            </a:r>
            <a:r>
              <a:rPr lang="zh-CN" altLang="en-US" dirty="0"/>
              <a:t>个相乘的矩阵序列，要求通过括弧改变矩阵相乘的先后次序从而获得最优的计算效率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84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问题序列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9468542" cy="4267200"/>
          </a:xfrm>
        </p:spPr>
        <p:txBody>
          <a:bodyPr/>
          <a:lstStyle/>
          <a:p>
            <a:r>
              <a:rPr lang="zh-CN" altLang="en-US" dirty="0"/>
              <a:t>给定</a:t>
            </a:r>
            <a:r>
              <a:rPr lang="en-US" altLang="zh-CN" dirty="0"/>
              <a:t>n</a:t>
            </a:r>
            <a:r>
              <a:rPr lang="zh-CN" altLang="en-US" dirty="0"/>
              <a:t>个相乘的矩阵序列</a:t>
            </a:r>
            <a:r>
              <a:rPr lang="mr-IN" dirty="0"/>
              <a:t>(</a:t>
            </a:r>
            <a:r>
              <a:rPr lang="mr-IN" dirty="0" err="1"/>
              <a:t>A</a:t>
            </a:r>
            <a:r>
              <a:rPr lang="mr-IN" dirty="0"/>
              <a:t>[0]</a:t>
            </a:r>
            <a:r>
              <a:rPr lang="mr-IN" dirty="0" err="1"/>
              <a:t>A</a:t>
            </a:r>
            <a:r>
              <a:rPr lang="mr-IN" dirty="0"/>
              <a:t>[1]…… </a:t>
            </a:r>
            <a:r>
              <a:rPr lang="mr-IN" dirty="0" err="1"/>
              <a:t>A</a:t>
            </a:r>
            <a:r>
              <a:rPr lang="mr-IN" dirty="0"/>
              <a:t>[</a:t>
            </a:r>
            <a:r>
              <a:rPr lang="en-US" dirty="0"/>
              <a:t>n</a:t>
            </a:r>
            <a:r>
              <a:rPr lang="mr-IN" dirty="0"/>
              <a:t> </a:t>
            </a:r>
            <a:r>
              <a:rPr lang="en-US" dirty="0"/>
              <a:t>-</a:t>
            </a:r>
            <a:r>
              <a:rPr lang="mr-IN" dirty="0"/>
              <a:t> 1]) </a:t>
            </a:r>
            <a:r>
              <a:rPr lang="zh-CN" altLang="en-US" dirty="0"/>
              <a:t>，要求通过括弧改变矩阵相乘的先后次序从而获得最优的计算效率 </a:t>
            </a:r>
            <a:endParaRPr lang="en-US" altLang="zh-CN" dirty="0"/>
          </a:p>
          <a:p>
            <a:r>
              <a:rPr lang="en-US" dirty="0"/>
              <a:t>A (100x1) B (1x100) C (100x1)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3" y="3861048"/>
            <a:ext cx="7264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7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课堂思考题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能否将输入序列的前缀／后缀定义为子问题？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课堂思考题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能否将输入序列的前缀／后缀定义为子问题？</a:t>
            </a:r>
            <a:endParaRPr lang="en-US" altLang="zh-CN" dirty="0"/>
          </a:p>
          <a:p>
            <a:pPr lvl="1"/>
            <a:r>
              <a:rPr lang="zh-CN" altLang="en-US" dirty="0"/>
              <a:t>不能，随后子问题结构不同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3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不妨设</a:t>
            </a:r>
            <a:r>
              <a:rPr lang="en-US" altLang="zh-CN" dirty="0"/>
              <a:t>DP[</a:t>
            </a:r>
            <a:r>
              <a:rPr lang="en-US" altLang="zh-CN" dirty="0" err="1"/>
              <a:t>i</a:t>
            </a:r>
            <a:r>
              <a:rPr lang="en-US" altLang="zh-CN" dirty="0"/>
              <a:t>; j] </a:t>
            </a:r>
            <a:r>
              <a:rPr lang="zh-CN" altLang="en-US" dirty="0"/>
              <a:t>为求解⼦问题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 : j] </a:t>
            </a:r>
            <a:r>
              <a:rPr lang="zh-CN" altLang="en-US" dirty="0"/>
              <a:t>的策略</a:t>
            </a:r>
            <a:endParaRPr lang="en-US" altLang="zh-CN" dirty="0"/>
          </a:p>
          <a:p>
            <a:r>
              <a:rPr lang="zh-CN" altLang="en-US" dirty="0"/>
              <a:t>将输入</a:t>
            </a:r>
            <a:r>
              <a:rPr lang="zh-CN" altLang="en-US" dirty="0">
                <a:solidFill>
                  <a:schemeClr val="accent1"/>
                </a:solidFill>
              </a:rPr>
              <a:t>序列的中缀</a:t>
            </a:r>
            <a:r>
              <a:rPr lang="zh-CN" altLang="en-US" dirty="0"/>
              <a:t>定义为子问题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6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设矩阵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] </a:t>
            </a:r>
            <a:r>
              <a:rPr lang="zh-CN" altLang="en-US" dirty="0"/>
              <a:t>到</a:t>
            </a:r>
            <a:r>
              <a:rPr lang="en-US" altLang="zh-CN" dirty="0"/>
              <a:t>A[j] </a:t>
            </a:r>
            <a:r>
              <a:rPr lang="zh-CN" altLang="en-US" dirty="0"/>
              <a:t>之间最后⼀个括弧的位置为</a:t>
            </a:r>
            <a:r>
              <a:rPr lang="en-US" altLang="zh-CN" dirty="0"/>
              <a:t>k</a:t>
            </a:r>
            <a:r>
              <a:rPr lang="zh-CN" altLang="en-US" dirty="0"/>
              <a:t>，也就是</a:t>
            </a:r>
            <a:r>
              <a:rPr lang="en-US" altLang="zh-CN" dirty="0"/>
              <a:t>k </a:t>
            </a:r>
            <a:r>
              <a:rPr lang="zh-CN" altLang="en-US" dirty="0"/>
              <a:t>将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 : j] </a:t>
            </a:r>
            <a:r>
              <a:rPr lang="zh-CN" altLang="en-US" dirty="0"/>
              <a:t>分成两部分</a:t>
            </a:r>
            <a:endParaRPr lang="en-US" altLang="zh-CN" dirty="0"/>
          </a:p>
          <a:p>
            <a:pPr lvl="1"/>
            <a:r>
              <a:rPr lang="zh-CN" altLang="en-US" dirty="0"/>
              <a:t>左边的为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 : k]</a:t>
            </a:r>
            <a:r>
              <a:rPr lang="zh-CN" altLang="en-US" dirty="0"/>
              <a:t>，右边部分为</a:t>
            </a:r>
            <a:r>
              <a:rPr lang="en-US" altLang="zh-CN" dirty="0"/>
              <a:t>A[k+1 : j]</a:t>
            </a:r>
          </a:p>
        </p:txBody>
      </p:sp>
    </p:spTree>
    <p:extLst>
      <p:ext uri="{BB962C8B-B14F-4D97-AF65-F5344CB8AC3E}">
        <p14:creationId xmlns:p14="http://schemas.microsoft.com/office/powerpoint/2010/main" val="169684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设矩阵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] </a:t>
            </a:r>
            <a:r>
              <a:rPr lang="zh-CN" altLang="en-US" dirty="0"/>
              <a:t>到</a:t>
            </a:r>
            <a:r>
              <a:rPr lang="en-US" altLang="zh-CN" dirty="0"/>
              <a:t>A[j] </a:t>
            </a:r>
            <a:r>
              <a:rPr lang="zh-CN" altLang="en-US" dirty="0"/>
              <a:t>之间最后⼀个括弧的位置为</a:t>
            </a:r>
            <a:r>
              <a:rPr lang="en-US" altLang="zh-CN" dirty="0"/>
              <a:t>k</a:t>
            </a:r>
            <a:r>
              <a:rPr lang="zh-CN" altLang="en-US" dirty="0"/>
              <a:t>，也就是</a:t>
            </a:r>
            <a:r>
              <a:rPr lang="en-US" altLang="zh-CN" dirty="0"/>
              <a:t>k </a:t>
            </a:r>
            <a:r>
              <a:rPr lang="zh-CN" altLang="en-US" dirty="0"/>
              <a:t>将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 : j] </a:t>
            </a:r>
            <a:r>
              <a:rPr lang="zh-CN" altLang="en-US" dirty="0"/>
              <a:t>分成两部分</a:t>
            </a:r>
            <a:endParaRPr lang="en-US" altLang="zh-CN" dirty="0"/>
          </a:p>
          <a:p>
            <a:pPr lvl="1"/>
            <a:r>
              <a:rPr lang="zh-CN" altLang="en-US" dirty="0"/>
              <a:t>左边的为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 : k]</a:t>
            </a:r>
            <a:r>
              <a:rPr lang="zh-CN" altLang="en-US" dirty="0"/>
              <a:t>，右边部分为</a:t>
            </a:r>
            <a:r>
              <a:rPr lang="en-US" altLang="zh-CN" dirty="0"/>
              <a:t>A[k+1 : j]</a:t>
            </a:r>
          </a:p>
          <a:p>
            <a:r>
              <a:rPr lang="zh-CN" altLang="en-US" dirty="0"/>
              <a:t>如果⼦问题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 : j] </a:t>
            </a:r>
            <a:r>
              <a:rPr lang="zh-CN" altLang="en-US" dirty="0"/>
              <a:t>的解为</a:t>
            </a:r>
            <a:r>
              <a:rPr lang="en-US" altLang="zh-CN" dirty="0"/>
              <a:t>DP[</a:t>
            </a:r>
            <a:r>
              <a:rPr lang="en-US" altLang="zh-CN" dirty="0" err="1"/>
              <a:t>i</a:t>
            </a:r>
            <a:r>
              <a:rPr lang="en-US" altLang="zh-CN" dirty="0"/>
              <a:t>; j]</a:t>
            </a:r>
            <a:r>
              <a:rPr lang="zh-CN" altLang="en-US" dirty="0"/>
              <a:t>，那么⼦问题</a:t>
            </a:r>
            <a:r>
              <a:rPr lang="en-US" altLang="zh-CN" dirty="0"/>
              <a:t>A[</a:t>
            </a:r>
            <a:r>
              <a:rPr lang="en-US" altLang="zh-CN" dirty="0" err="1"/>
              <a:t>i</a:t>
            </a:r>
            <a:r>
              <a:rPr lang="en-US" altLang="zh-CN" dirty="0"/>
              <a:t> : k] </a:t>
            </a:r>
            <a:r>
              <a:rPr lang="zh-CN" altLang="en-US" dirty="0"/>
              <a:t>和</a:t>
            </a:r>
            <a:r>
              <a:rPr lang="en-US" altLang="zh-CN" dirty="0"/>
              <a:t>A[k + 1 : j] </a:t>
            </a:r>
            <a:r>
              <a:rPr lang="zh-CN" altLang="en-US" dirty="0"/>
              <a:t>的解则</a:t>
            </a:r>
            <a:r>
              <a:rPr lang="mr-IN" dirty="0" err="1"/>
              <a:t>分别为DP</a:t>
            </a:r>
            <a:r>
              <a:rPr lang="mr-IN" dirty="0"/>
              <a:t>[</a:t>
            </a:r>
            <a:r>
              <a:rPr lang="mr-IN" dirty="0" err="1"/>
              <a:t>i</a:t>
            </a:r>
            <a:r>
              <a:rPr lang="mr-IN" dirty="0"/>
              <a:t>; </a:t>
            </a:r>
            <a:r>
              <a:rPr lang="mr-IN" dirty="0" err="1"/>
              <a:t>k</a:t>
            </a:r>
            <a:r>
              <a:rPr lang="mr-IN" dirty="0"/>
              <a:t>] </a:t>
            </a:r>
            <a:r>
              <a:rPr lang="mr-IN" dirty="0" err="1"/>
              <a:t>和DP</a:t>
            </a:r>
            <a:r>
              <a:rPr lang="mr-IN" dirty="0"/>
              <a:t>[</a:t>
            </a:r>
            <a:r>
              <a:rPr lang="mr-IN" dirty="0" err="1"/>
              <a:t>k</a:t>
            </a:r>
            <a:r>
              <a:rPr lang="mr-IN" dirty="0"/>
              <a:t> + 1; </a:t>
            </a:r>
            <a:r>
              <a:rPr lang="mr-IN" dirty="0" err="1"/>
              <a:t>j</a:t>
            </a:r>
            <a:r>
              <a:rPr lang="mr-IN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6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12" y="3048000"/>
            <a:ext cx="9499600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112" y="4039170"/>
            <a:ext cx="1752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2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112" y="2355850"/>
            <a:ext cx="68326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41420"/>
            <a:ext cx="12188825" cy="597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利用记忆提高递归实现效率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413" y="2108200"/>
            <a:ext cx="7620000" cy="3860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9FD8B98-2142-A540-B4EF-DDC271D79BF4}"/>
                  </a:ext>
                </a:extLst>
              </p14:cNvPr>
              <p14:cNvContentPartPr/>
              <p14:nvPr/>
            </p14:nvContentPartPr>
            <p14:xfrm>
              <a:off x="307800" y="510120"/>
              <a:ext cx="11365200" cy="5211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9FD8B98-2142-A540-B4EF-DDC271D79B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440" y="500760"/>
                <a:ext cx="11383920" cy="523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31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时间复杂度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⼦问题个数</a:t>
            </a:r>
            <a:r>
              <a:rPr lang="en-US" altLang="zh-CN" dirty="0"/>
              <a:t>O(n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，以及每⼀个⼦问题求解的时间</a:t>
            </a:r>
            <a:r>
              <a:rPr lang="en-US" altLang="zh-CN" dirty="0"/>
              <a:t>O(n)</a:t>
            </a:r>
          </a:p>
          <a:p>
            <a:r>
              <a:rPr lang="en-US" dirty="0"/>
              <a:t>O(n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588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计算示例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13" y="2132856"/>
            <a:ext cx="3962400" cy="39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63" y="2969840"/>
            <a:ext cx="41275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3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二维动态规划</a:t>
            </a:r>
            <a:r>
              <a:rPr lang="en-US" altLang="zh-CN" dirty="0"/>
              <a:t>-</a:t>
            </a:r>
            <a:r>
              <a:rPr lang="zh-CN" altLang="en-US" dirty="0"/>
              <a:t>字符串编辑距离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zh-CN" altLang="en-US" dirty="0"/>
              <a:t>第</a:t>
            </a:r>
            <a:r>
              <a:rPr lang="en-US" altLang="zh-CN" dirty="0"/>
              <a:t>9</a:t>
            </a:r>
            <a:r>
              <a:rPr lang="zh-CN" altLang="en-US" dirty="0"/>
              <a:t>章 动态规划算法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884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问题描述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给定两个字符串</a:t>
            </a:r>
            <a:r>
              <a:rPr lang="en-US" altLang="zh-CN" dirty="0"/>
              <a:t>x 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，如果要将字符串</a:t>
            </a:r>
            <a:r>
              <a:rPr lang="en-US" altLang="zh-CN" dirty="0"/>
              <a:t>x </a:t>
            </a:r>
            <a:r>
              <a:rPr lang="zh-CN" altLang="en-US" dirty="0"/>
              <a:t>转换为</a:t>
            </a:r>
            <a:r>
              <a:rPr lang="en-US" altLang="zh-CN" dirty="0"/>
              <a:t>y</a:t>
            </a:r>
            <a:r>
              <a:rPr lang="zh-CN" altLang="en-US" dirty="0"/>
              <a:t>，转换过程只有三个基本操作</a:t>
            </a:r>
            <a:endParaRPr lang="en-US" altLang="zh-CN" dirty="0"/>
          </a:p>
          <a:p>
            <a:pPr lvl="1"/>
            <a:r>
              <a:rPr lang="zh-CN" altLang="en-US" dirty="0"/>
              <a:t>插⼊（</a:t>
            </a:r>
            <a:r>
              <a:rPr lang="en-US" altLang="zh-CN" dirty="0"/>
              <a:t>ins</a:t>
            </a:r>
            <a:r>
              <a:rPr lang="zh-CN" altLang="en-US" dirty="0"/>
              <a:t>）字符</a:t>
            </a:r>
            <a:r>
              <a:rPr lang="en-US" altLang="zh-CN" dirty="0"/>
              <a:t>C</a:t>
            </a:r>
          </a:p>
          <a:p>
            <a:pPr lvl="1"/>
            <a:r>
              <a:rPr lang="zh-CN" altLang="en-US" dirty="0"/>
              <a:t>删除（</a:t>
            </a:r>
            <a:r>
              <a:rPr lang="en-US" altLang="zh-CN" dirty="0"/>
              <a:t>del</a:t>
            </a:r>
            <a:r>
              <a:rPr lang="zh-CN" altLang="en-US" dirty="0"/>
              <a:t>）字符</a:t>
            </a:r>
            <a:r>
              <a:rPr lang="en-US" altLang="zh-CN" dirty="0"/>
              <a:t>C</a:t>
            </a:r>
          </a:p>
          <a:p>
            <a:pPr lvl="1"/>
            <a:r>
              <a:rPr lang="zh-CN" altLang="en-US" dirty="0"/>
              <a:t>将字符</a:t>
            </a:r>
            <a:r>
              <a:rPr lang="en-US" altLang="zh-CN" dirty="0"/>
              <a:t>C </a:t>
            </a:r>
            <a:r>
              <a:rPr lang="zh-CN" altLang="en-US" dirty="0"/>
              <a:t>替换（</a:t>
            </a:r>
            <a:r>
              <a:rPr lang="en-US" altLang="zh-CN" dirty="0"/>
              <a:t>rep</a:t>
            </a:r>
            <a:r>
              <a:rPr lang="zh-CN" altLang="en-US" dirty="0"/>
              <a:t>）为字符</a:t>
            </a:r>
            <a:r>
              <a:rPr lang="en-US" altLang="zh-CN" dirty="0"/>
              <a:t>C’</a:t>
            </a:r>
          </a:p>
          <a:p>
            <a:r>
              <a:rPr lang="zh-CN" altLang="en-US" dirty="0"/>
              <a:t>如何组合这些操作从⽽使得转换的代价最⼩，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5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考虑将输⼊序列的后缀作为⼦问题，也就是分别取输⼊字符串</a:t>
            </a:r>
            <a:r>
              <a:rPr lang="en-US" altLang="zh-CN" dirty="0"/>
              <a:t>x 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的后⾯部分作为⼦问题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51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考虑将输⼊序列的后缀作为⼦问题，也就是分别取输⼊字符串</a:t>
            </a:r>
            <a:r>
              <a:rPr lang="en-US" altLang="zh-CN" dirty="0"/>
              <a:t>x 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的后⾯部分作为⼦问题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13" y="3645024"/>
            <a:ext cx="101092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1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004" y="1905000"/>
            <a:ext cx="78867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13" y="2736850"/>
            <a:ext cx="11176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1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3" y="2139950"/>
            <a:ext cx="62357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2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动态规划：</a:t>
            </a:r>
            <a:r>
              <a:rPr lang="en-US" altLang="zh-CN" dirty="0"/>
              <a:t>step3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13" y="1952104"/>
            <a:ext cx="115062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0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黑板 16 x 9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29465_TF02804846_TF02804846" id="{118C6178-8627-4F1A-8ADE-4D23F9B5C89B}" vid="{47D4BC64-CC5E-41E6-96A6-68E3DA472C92}"/>
    </a:ext>
  </a:extLst>
</a:theme>
</file>

<file path=ppt/theme/theme2.xml><?xml version="1.0" encoding="utf-8"?>
<a:theme xmlns:a="http://schemas.openxmlformats.org/drawingml/2006/main" name="办公室主题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tf02804846</Template>
  <TotalTime>2646</TotalTime>
  <Words>3524</Words>
  <Application>Microsoft Macintosh PowerPoint</Application>
  <PresentationFormat>Custom</PresentationFormat>
  <Paragraphs>270</Paragraphs>
  <Slides>114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1" baseType="lpstr">
      <vt:lpstr>¿&lt;4Uˇ</vt:lpstr>
      <vt:lpstr>Microsoft YaHei UI</vt:lpstr>
      <vt:lpstr>Arial</vt:lpstr>
      <vt:lpstr>Cambria Math</vt:lpstr>
      <vt:lpstr>Consolas</vt:lpstr>
      <vt:lpstr>Corbel</vt:lpstr>
      <vt:lpstr>黑板 16 x 9</vt:lpstr>
      <vt:lpstr>算法设计与分析Python</vt:lpstr>
      <vt:lpstr>引言</vt:lpstr>
      <vt:lpstr>动态规划算法原理</vt:lpstr>
      <vt:lpstr>动态规划算法原理</vt:lpstr>
      <vt:lpstr>再遇斐波那契数</vt:lpstr>
      <vt:lpstr>斐波那契数定义</vt:lpstr>
      <vt:lpstr>斐波那契序列算法实现</vt:lpstr>
      <vt:lpstr>递归求解的过程</vt:lpstr>
      <vt:lpstr>利用记忆提高递归实现效率</vt:lpstr>
      <vt:lpstr>自上而下的实现</vt:lpstr>
      <vt:lpstr>自底向上的实现</vt:lpstr>
      <vt:lpstr>自底向上的实现</vt:lpstr>
      <vt:lpstr>计算过程相当于拓扑排序</vt:lpstr>
      <vt:lpstr>小结</vt:lpstr>
      <vt:lpstr>动态规划求解问题的5个步骤</vt:lpstr>
      <vt:lpstr>动态规划求解问题的5个步骤</vt:lpstr>
      <vt:lpstr>动态规划求解问题的5个步骤</vt:lpstr>
      <vt:lpstr>动态规划求解问题的5个步骤</vt:lpstr>
      <vt:lpstr>动态规划求解问题的5个步骤</vt:lpstr>
      <vt:lpstr>动态规划算法时间复杂度分析</vt:lpstr>
      <vt:lpstr>一维动态规划-拾捡硬币</vt:lpstr>
      <vt:lpstr>问题描述</vt:lpstr>
      <vt:lpstr>问题描述</vt:lpstr>
      <vt:lpstr>问题描述</vt:lpstr>
      <vt:lpstr>问题描述</vt:lpstr>
      <vt:lpstr>问题描述</vt:lpstr>
      <vt:lpstr>简单穷举</vt:lpstr>
      <vt:lpstr>简单穷举</vt:lpstr>
      <vt:lpstr>动态规划求解：step1</vt:lpstr>
      <vt:lpstr>动态规划求解：step1</vt:lpstr>
      <vt:lpstr>动态规划求解：step2</vt:lpstr>
      <vt:lpstr>动态规划求解：step2</vt:lpstr>
      <vt:lpstr>动态规划求解：step2</vt:lpstr>
      <vt:lpstr>动态规划求解：step2</vt:lpstr>
      <vt:lpstr>动态规划求解：step3</vt:lpstr>
      <vt:lpstr>动态规划求解：step4</vt:lpstr>
      <vt:lpstr>动态规划求解：step4</vt:lpstr>
      <vt:lpstr>算法计算示例</vt:lpstr>
      <vt:lpstr>动态规划求解：step5</vt:lpstr>
      <vt:lpstr>一维动态规划-连续子序列和</vt:lpstr>
      <vt:lpstr>问题描述</vt:lpstr>
      <vt:lpstr>问题分析</vt:lpstr>
      <vt:lpstr>动态规划：step1</vt:lpstr>
      <vt:lpstr>动态规划：step2</vt:lpstr>
      <vt:lpstr>动态规划：step2</vt:lpstr>
      <vt:lpstr>动态规划：step3</vt:lpstr>
      <vt:lpstr>动态规划：step4</vt:lpstr>
      <vt:lpstr>计算举例</vt:lpstr>
      <vt:lpstr>动态规划：step5</vt:lpstr>
      <vt:lpstr>一维动态规划-疯狂的8</vt:lpstr>
      <vt:lpstr>问题描述</vt:lpstr>
      <vt:lpstr>动态规划：step1</vt:lpstr>
      <vt:lpstr>动态规划：step2</vt:lpstr>
      <vt:lpstr>动态规划：step3</vt:lpstr>
      <vt:lpstr>动态规划：step4</vt:lpstr>
      <vt:lpstr>PowerPoint Presentation</vt:lpstr>
      <vt:lpstr>PowerPoint Presentation</vt:lpstr>
      <vt:lpstr>计算示例</vt:lpstr>
      <vt:lpstr>动态规划：step5</vt:lpstr>
      <vt:lpstr>一维动态规划-文本排版</vt:lpstr>
      <vt:lpstr>问题描述</vt:lpstr>
      <vt:lpstr>问题描述</vt:lpstr>
      <vt:lpstr>量化美观</vt:lpstr>
      <vt:lpstr>动态规划：step1</vt:lpstr>
      <vt:lpstr>动态规划：step2</vt:lpstr>
      <vt:lpstr>动态规划：step3</vt:lpstr>
      <vt:lpstr>动态规划：step4</vt:lpstr>
      <vt:lpstr>计算示例</vt:lpstr>
      <vt:lpstr>一维动态规划-21点问题</vt:lpstr>
      <vt:lpstr>问题描述</vt:lpstr>
      <vt:lpstr>21点规则</vt:lpstr>
      <vt:lpstr>动态规划：step1</vt:lpstr>
      <vt:lpstr>动态规划：step2</vt:lpstr>
      <vt:lpstr>动态规划：step3</vt:lpstr>
      <vt:lpstr>动态规划：step3</vt:lpstr>
      <vt:lpstr>动态规划：step4</vt:lpstr>
      <vt:lpstr>PowerPoint Presentation</vt:lpstr>
      <vt:lpstr>计算示例</vt:lpstr>
      <vt:lpstr>二维动态规划-矩阵的括号</vt:lpstr>
      <vt:lpstr>问题序列</vt:lpstr>
      <vt:lpstr>问题序列</vt:lpstr>
      <vt:lpstr>课堂思考题</vt:lpstr>
      <vt:lpstr>课堂思考题</vt:lpstr>
      <vt:lpstr>动态规划：step1</vt:lpstr>
      <vt:lpstr>动态规划：step2</vt:lpstr>
      <vt:lpstr>动态规划：step2</vt:lpstr>
      <vt:lpstr>动态规划：step3</vt:lpstr>
      <vt:lpstr>动态规划：step4</vt:lpstr>
      <vt:lpstr>PowerPoint Presentation</vt:lpstr>
      <vt:lpstr>时间复杂度</vt:lpstr>
      <vt:lpstr>计算示例</vt:lpstr>
      <vt:lpstr>二维动态规划-字符串编辑距离</vt:lpstr>
      <vt:lpstr>问题描述</vt:lpstr>
      <vt:lpstr>动态规划：step1</vt:lpstr>
      <vt:lpstr>动态规划：step1</vt:lpstr>
      <vt:lpstr>动态规划：step2</vt:lpstr>
      <vt:lpstr>动态规划：step3</vt:lpstr>
      <vt:lpstr>动态规划：step3</vt:lpstr>
      <vt:lpstr>动态规划：step3</vt:lpstr>
      <vt:lpstr>PowerPoint Presentation</vt:lpstr>
      <vt:lpstr>计算示例</vt:lpstr>
      <vt:lpstr>时间复杂度</vt:lpstr>
      <vt:lpstr>二维动态规划-0/1背包问题</vt:lpstr>
      <vt:lpstr>问题描述</vt:lpstr>
      <vt:lpstr>问题描述</vt:lpstr>
      <vt:lpstr>问题描述</vt:lpstr>
      <vt:lpstr>动态规划：step1</vt:lpstr>
      <vt:lpstr>动态规划：step2</vt:lpstr>
      <vt:lpstr>动态规划：step3</vt:lpstr>
      <vt:lpstr>动态规划：step3</vt:lpstr>
      <vt:lpstr>动态规划：step4</vt:lpstr>
      <vt:lpstr>计算示例</vt:lpstr>
      <vt:lpstr>算法复杂度</vt:lpstr>
      <vt:lpstr>伪多项式时间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标题布局</dc:title>
  <dc:creator>Cheng Zhenbo</dc:creator>
  <cp:lastModifiedBy>czb@zjut.edu.cn</cp:lastModifiedBy>
  <cp:revision>629</cp:revision>
  <dcterms:created xsi:type="dcterms:W3CDTF">2018-02-14T04:48:25Z</dcterms:created>
  <dcterms:modified xsi:type="dcterms:W3CDTF">2020-02-24T09:45:55Z</dcterms:modified>
</cp:coreProperties>
</file>